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4"/>
    <p:sldMasterId id="2147483664" r:id="rId5"/>
    <p:sldMasterId id="2147483696" r:id="rId6"/>
    <p:sldMasterId id="2147483683" r:id="rId7"/>
    <p:sldMasterId id="2147484035" r:id="rId8"/>
    <p:sldMasterId id="2147484036" r:id="rId9"/>
    <p:sldMasterId id="2147483648" r:id="rId10"/>
  </p:sldMasterIdLst>
  <p:notesMasterIdLst>
    <p:notesMasterId r:id="rId25"/>
  </p:notesMasterIdLst>
  <p:sldIdLst>
    <p:sldId id="426" r:id="rId11"/>
    <p:sldId id="427" r:id="rId12"/>
    <p:sldId id="421" r:id="rId13"/>
    <p:sldId id="407" r:id="rId14"/>
    <p:sldId id="428" r:id="rId15"/>
    <p:sldId id="422" r:id="rId16"/>
    <p:sldId id="415" r:id="rId17"/>
    <p:sldId id="429" r:id="rId18"/>
    <p:sldId id="425" r:id="rId19"/>
    <p:sldId id="416" r:id="rId20"/>
    <p:sldId id="423" r:id="rId21"/>
    <p:sldId id="418" r:id="rId22"/>
    <p:sldId id="419" r:id="rId23"/>
    <p:sldId id="410" r:id="rId24"/>
  </p:sldIdLst>
  <p:sldSz cx="12192000" cy="6858000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9EB"/>
    <a:srgbClr val="FD4F00"/>
    <a:srgbClr val="F5A3C7"/>
    <a:srgbClr val="FC4F00"/>
    <a:srgbClr val="128396"/>
    <a:srgbClr val="ECF715"/>
    <a:srgbClr val="0001BE"/>
    <a:srgbClr val="009246"/>
    <a:srgbClr val="00D7A7"/>
    <a:srgbClr val="DB2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8835B-668E-4C86-8339-7E91677DE283}" v="11" dt="2024-11-01T09:23:20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kkinen Teija" userId="a80a0cf9-6524-4b20-a190-51e8f63a5464" providerId="ADAL" clId="{D1F3B1C8-E278-4694-9446-20E2A9806D73}"/>
    <pc:docChg chg="undo custSel addSld delSld modSld">
      <pc:chgData name="Tarkkinen Teija" userId="a80a0cf9-6524-4b20-a190-51e8f63a5464" providerId="ADAL" clId="{D1F3B1C8-E278-4694-9446-20E2A9806D73}" dt="2024-10-24T09:33:29.948" v="521" actId="20577"/>
      <pc:docMkLst>
        <pc:docMk/>
      </pc:docMkLst>
      <pc:sldChg chg="modSp mod">
        <pc:chgData name="Tarkkinen Teija" userId="a80a0cf9-6524-4b20-a190-51e8f63a5464" providerId="ADAL" clId="{D1F3B1C8-E278-4694-9446-20E2A9806D73}" dt="2024-10-23T12:20:07.725" v="160" actId="20577"/>
        <pc:sldMkLst>
          <pc:docMk/>
          <pc:sldMk cId="432672962" sldId="407"/>
        </pc:sldMkLst>
        <pc:spChg chg="mod">
          <ac:chgData name="Tarkkinen Teija" userId="a80a0cf9-6524-4b20-a190-51e8f63a5464" providerId="ADAL" clId="{D1F3B1C8-E278-4694-9446-20E2A9806D73}" dt="2024-10-23T12:20:07.725" v="160" actId="20577"/>
          <ac:spMkLst>
            <pc:docMk/>
            <pc:sldMk cId="432672962" sldId="407"/>
            <ac:spMk id="3" creationId="{A1B09A74-3E74-95BF-58EF-65769B3E7E8D}"/>
          </ac:spMkLst>
        </pc:spChg>
      </pc:sldChg>
      <pc:sldChg chg="modSp mod modNotesTx">
        <pc:chgData name="Tarkkinen Teija" userId="a80a0cf9-6524-4b20-a190-51e8f63a5464" providerId="ADAL" clId="{D1F3B1C8-E278-4694-9446-20E2A9806D73}" dt="2024-10-24T09:33:29.948" v="521" actId="20577"/>
        <pc:sldMkLst>
          <pc:docMk/>
          <pc:sldMk cId="3162630362" sldId="410"/>
        </pc:sldMkLst>
        <pc:spChg chg="mod">
          <ac:chgData name="Tarkkinen Teija" userId="a80a0cf9-6524-4b20-a190-51e8f63a5464" providerId="ADAL" clId="{D1F3B1C8-E278-4694-9446-20E2A9806D73}" dt="2024-10-24T09:31:00.222" v="498" actId="255"/>
          <ac:spMkLst>
            <pc:docMk/>
            <pc:sldMk cId="3162630362" sldId="410"/>
            <ac:spMk id="3" creationId="{CFDD7C94-1FB2-A1A7-124C-E07581774633}"/>
          </ac:spMkLst>
        </pc:spChg>
      </pc:sldChg>
      <pc:sldChg chg="modSp mod setBg modNotesTx">
        <pc:chgData name="Tarkkinen Teija" userId="a80a0cf9-6524-4b20-a190-51e8f63a5464" providerId="ADAL" clId="{D1F3B1C8-E278-4694-9446-20E2A9806D73}" dt="2024-10-24T09:19:49.163" v="458" actId="1076"/>
        <pc:sldMkLst>
          <pc:docMk/>
          <pc:sldMk cId="4179758522" sldId="415"/>
        </pc:sldMkLst>
        <pc:spChg chg="mod">
          <ac:chgData name="Tarkkinen Teija" userId="a80a0cf9-6524-4b20-a190-51e8f63a5464" providerId="ADAL" clId="{D1F3B1C8-E278-4694-9446-20E2A9806D73}" dt="2024-10-24T09:18:14.974" v="380" actId="27636"/>
          <ac:spMkLst>
            <pc:docMk/>
            <pc:sldMk cId="4179758522" sldId="415"/>
            <ac:spMk id="3" creationId="{A1B09A74-3E74-95BF-58EF-65769B3E7E8D}"/>
          </ac:spMkLst>
        </pc:spChg>
        <pc:picChg chg="mod">
          <ac:chgData name="Tarkkinen Teija" userId="a80a0cf9-6524-4b20-a190-51e8f63a5464" providerId="ADAL" clId="{D1F3B1C8-E278-4694-9446-20E2A9806D73}" dt="2024-10-24T09:19:49.163" v="458" actId="1076"/>
          <ac:picMkLst>
            <pc:docMk/>
            <pc:sldMk cId="4179758522" sldId="415"/>
            <ac:picMk id="7" creationId="{39A16D6B-EAD8-D7C4-75BF-0B6A7F98B937}"/>
          </ac:picMkLst>
        </pc:picChg>
      </pc:sldChg>
      <pc:sldChg chg="modSp mod">
        <pc:chgData name="Tarkkinen Teija" userId="a80a0cf9-6524-4b20-a190-51e8f63a5464" providerId="ADAL" clId="{D1F3B1C8-E278-4694-9446-20E2A9806D73}" dt="2024-10-23T12:08:48.869" v="8" actId="20577"/>
        <pc:sldMkLst>
          <pc:docMk/>
          <pc:sldMk cId="3696164275" sldId="416"/>
        </pc:sldMkLst>
        <pc:spChg chg="mod">
          <ac:chgData name="Tarkkinen Teija" userId="a80a0cf9-6524-4b20-a190-51e8f63a5464" providerId="ADAL" clId="{D1F3B1C8-E278-4694-9446-20E2A9806D73}" dt="2024-10-23T12:08:48.869" v="8" actId="20577"/>
          <ac:spMkLst>
            <pc:docMk/>
            <pc:sldMk cId="3696164275" sldId="416"/>
            <ac:spMk id="3" creationId="{A1B09A74-3E74-95BF-58EF-65769B3E7E8D}"/>
          </ac:spMkLst>
        </pc:spChg>
      </pc:sldChg>
      <pc:sldChg chg="modSp mod">
        <pc:chgData name="Tarkkinen Teija" userId="a80a0cf9-6524-4b20-a190-51e8f63a5464" providerId="ADAL" clId="{D1F3B1C8-E278-4694-9446-20E2A9806D73}" dt="2024-10-23T12:18:09.784" v="156" actId="1076"/>
        <pc:sldMkLst>
          <pc:docMk/>
          <pc:sldMk cId="1554110109" sldId="418"/>
        </pc:sldMkLst>
        <pc:spChg chg="mod">
          <ac:chgData name="Tarkkinen Teija" userId="a80a0cf9-6524-4b20-a190-51e8f63a5464" providerId="ADAL" clId="{D1F3B1C8-E278-4694-9446-20E2A9806D73}" dt="2024-10-23T12:17:54.389" v="155" actId="20577"/>
          <ac:spMkLst>
            <pc:docMk/>
            <pc:sldMk cId="1554110109" sldId="418"/>
            <ac:spMk id="5" creationId="{8B74BBE3-B02B-4CC7-8290-5DA3CBB70727}"/>
          </ac:spMkLst>
        </pc:spChg>
        <pc:picChg chg="mod">
          <ac:chgData name="Tarkkinen Teija" userId="a80a0cf9-6524-4b20-a190-51e8f63a5464" providerId="ADAL" clId="{D1F3B1C8-E278-4694-9446-20E2A9806D73}" dt="2024-10-23T12:18:09.784" v="156" actId="1076"/>
          <ac:picMkLst>
            <pc:docMk/>
            <pc:sldMk cId="1554110109" sldId="418"/>
            <ac:picMk id="11" creationId="{E17E51BE-C589-CCB1-D145-8B99CA8CB8B7}"/>
          </ac:picMkLst>
        </pc:picChg>
      </pc:sldChg>
      <pc:sldChg chg="modSp mod">
        <pc:chgData name="Tarkkinen Teija" userId="a80a0cf9-6524-4b20-a190-51e8f63a5464" providerId="ADAL" clId="{D1F3B1C8-E278-4694-9446-20E2A9806D73}" dt="2024-10-24T08:45:25.416" v="164" actId="1076"/>
        <pc:sldMkLst>
          <pc:docMk/>
          <pc:sldMk cId="1969280581" sldId="421"/>
        </pc:sldMkLst>
        <pc:picChg chg="mod">
          <ac:chgData name="Tarkkinen Teija" userId="a80a0cf9-6524-4b20-a190-51e8f63a5464" providerId="ADAL" clId="{D1F3B1C8-E278-4694-9446-20E2A9806D73}" dt="2024-10-24T08:45:25.416" v="164" actId="1076"/>
          <ac:picMkLst>
            <pc:docMk/>
            <pc:sldMk cId="1969280581" sldId="421"/>
            <ac:picMk id="7" creationId="{D5E3835D-8652-D5A8-7A9A-16360F899967}"/>
          </ac:picMkLst>
        </pc:picChg>
      </pc:sldChg>
      <pc:sldChg chg="modSp mod">
        <pc:chgData name="Tarkkinen Teija" userId="a80a0cf9-6524-4b20-a190-51e8f63a5464" providerId="ADAL" clId="{D1F3B1C8-E278-4694-9446-20E2A9806D73}" dt="2024-10-24T08:44:55.888" v="163" actId="255"/>
        <pc:sldMkLst>
          <pc:docMk/>
          <pc:sldMk cId="519260619" sldId="427"/>
        </pc:sldMkLst>
        <pc:spChg chg="mod">
          <ac:chgData name="Tarkkinen Teija" userId="a80a0cf9-6524-4b20-a190-51e8f63a5464" providerId="ADAL" clId="{D1F3B1C8-E278-4694-9446-20E2A9806D73}" dt="2024-10-24T08:44:55.888" v="163" actId="255"/>
          <ac:spMkLst>
            <pc:docMk/>
            <pc:sldMk cId="519260619" sldId="427"/>
            <ac:spMk id="2" creationId="{5D5DFEA0-22D9-3F45-7C4D-8A3ABA747750}"/>
          </ac:spMkLst>
        </pc:spChg>
        <pc:spChg chg="mod">
          <ac:chgData name="Tarkkinen Teija" userId="a80a0cf9-6524-4b20-a190-51e8f63a5464" providerId="ADAL" clId="{D1F3B1C8-E278-4694-9446-20E2A9806D73}" dt="2024-10-24T08:44:38.463" v="162" actId="14100"/>
          <ac:spMkLst>
            <pc:docMk/>
            <pc:sldMk cId="519260619" sldId="427"/>
            <ac:spMk id="3" creationId="{A1B09A74-3E74-95BF-58EF-65769B3E7E8D}"/>
          </ac:spMkLst>
        </pc:spChg>
      </pc:sldChg>
      <pc:sldChg chg="addSp delSp modSp mod modNotesTx">
        <pc:chgData name="Tarkkinen Teija" userId="a80a0cf9-6524-4b20-a190-51e8f63a5464" providerId="ADAL" clId="{D1F3B1C8-E278-4694-9446-20E2A9806D73}" dt="2024-10-24T09:21:46.713" v="470" actId="1076"/>
        <pc:sldMkLst>
          <pc:docMk/>
          <pc:sldMk cId="1509375666" sldId="428"/>
        </pc:sldMkLst>
        <pc:spChg chg="mod">
          <ac:chgData name="Tarkkinen Teija" userId="a80a0cf9-6524-4b20-a190-51e8f63a5464" providerId="ADAL" clId="{D1F3B1C8-E278-4694-9446-20E2A9806D73}" dt="2024-10-24T09:21:46.713" v="470" actId="1076"/>
          <ac:spMkLst>
            <pc:docMk/>
            <pc:sldMk cId="1509375666" sldId="428"/>
            <ac:spMk id="2" creationId="{7F2D1DD2-7387-DAC5-520B-CAE277DA0CE1}"/>
          </ac:spMkLst>
        </pc:spChg>
        <pc:spChg chg="mod">
          <ac:chgData name="Tarkkinen Teija" userId="a80a0cf9-6524-4b20-a190-51e8f63a5464" providerId="ADAL" clId="{D1F3B1C8-E278-4694-9446-20E2A9806D73}" dt="2024-10-24T09:13:20.843" v="294" actId="14100"/>
          <ac:spMkLst>
            <pc:docMk/>
            <pc:sldMk cId="1509375666" sldId="428"/>
            <ac:spMk id="3" creationId="{C7C00D4F-A9B3-4AE1-B008-35987DD16BDF}"/>
          </ac:spMkLst>
        </pc:spChg>
        <pc:picChg chg="add del">
          <ac:chgData name="Tarkkinen Teija" userId="a80a0cf9-6524-4b20-a190-51e8f63a5464" providerId="ADAL" clId="{D1F3B1C8-E278-4694-9446-20E2A9806D73}" dt="2024-10-23T12:01:45.932" v="2" actId="22"/>
          <ac:picMkLst>
            <pc:docMk/>
            <pc:sldMk cId="1509375666" sldId="428"/>
            <ac:picMk id="4" creationId="{95C237A6-49C2-551C-247A-852F3118F3D5}"/>
          </ac:picMkLst>
        </pc:picChg>
        <pc:picChg chg="add del">
          <ac:chgData name="Tarkkinen Teija" userId="a80a0cf9-6524-4b20-a190-51e8f63a5464" providerId="ADAL" clId="{D1F3B1C8-E278-4694-9446-20E2A9806D73}" dt="2024-10-23T12:06:49.274" v="5" actId="21"/>
          <ac:picMkLst>
            <pc:docMk/>
            <pc:sldMk cId="1509375666" sldId="428"/>
            <ac:picMk id="7" creationId="{56113983-3828-EA26-F22C-0F5BD80C1A44}"/>
          </ac:picMkLst>
        </pc:picChg>
      </pc:sldChg>
      <pc:sldChg chg="addSp delSp modSp mod">
        <pc:chgData name="Tarkkinen Teija" userId="a80a0cf9-6524-4b20-a190-51e8f63a5464" providerId="ADAL" clId="{D1F3B1C8-E278-4694-9446-20E2A9806D73}" dt="2024-10-24T09:25:36.823" v="497" actId="478"/>
        <pc:sldMkLst>
          <pc:docMk/>
          <pc:sldMk cId="3627146551" sldId="429"/>
        </pc:sldMkLst>
        <pc:spChg chg="mod">
          <ac:chgData name="Tarkkinen Teija" userId="a80a0cf9-6524-4b20-a190-51e8f63a5464" providerId="ADAL" clId="{D1F3B1C8-E278-4694-9446-20E2A9806D73}" dt="2024-10-24T09:22:58.786" v="481" actId="1076"/>
          <ac:spMkLst>
            <pc:docMk/>
            <pc:sldMk cId="3627146551" sldId="429"/>
            <ac:spMk id="2" creationId="{CE80CCAB-1D5A-B53D-FBA3-2A6762C9DDDE}"/>
          </ac:spMkLst>
        </pc:spChg>
        <pc:spChg chg="mod">
          <ac:chgData name="Tarkkinen Teija" userId="a80a0cf9-6524-4b20-a190-51e8f63a5464" providerId="ADAL" clId="{D1F3B1C8-E278-4694-9446-20E2A9806D73}" dt="2024-10-24T09:23:03.929" v="482" actId="1076"/>
          <ac:spMkLst>
            <pc:docMk/>
            <pc:sldMk cId="3627146551" sldId="429"/>
            <ac:spMk id="3" creationId="{E1BD008B-3236-378C-25EE-606BF504A98E}"/>
          </ac:spMkLst>
        </pc:spChg>
        <pc:spChg chg="del mod">
          <ac:chgData name="Tarkkinen Teija" userId="a80a0cf9-6524-4b20-a190-51e8f63a5464" providerId="ADAL" clId="{D1F3B1C8-E278-4694-9446-20E2A9806D73}" dt="2024-10-24T09:25:36.823" v="497" actId="478"/>
          <ac:spMkLst>
            <pc:docMk/>
            <pc:sldMk cId="3627146551" sldId="429"/>
            <ac:spMk id="4" creationId="{974AB36A-AB7B-A25A-E14F-750287795A64}"/>
          </ac:spMkLst>
        </pc:spChg>
        <pc:spChg chg="del mod">
          <ac:chgData name="Tarkkinen Teija" userId="a80a0cf9-6524-4b20-a190-51e8f63a5464" providerId="ADAL" clId="{D1F3B1C8-E278-4694-9446-20E2A9806D73}" dt="2024-10-24T09:25:28.211" v="496" actId="478"/>
          <ac:spMkLst>
            <pc:docMk/>
            <pc:sldMk cId="3627146551" sldId="429"/>
            <ac:spMk id="5" creationId="{60311102-D6EC-7262-0D4B-065B5B8B2F86}"/>
          </ac:spMkLst>
        </pc:spChg>
        <pc:picChg chg="mod">
          <ac:chgData name="Tarkkinen Teija" userId="a80a0cf9-6524-4b20-a190-51e8f63a5464" providerId="ADAL" clId="{D1F3B1C8-E278-4694-9446-20E2A9806D73}" dt="2024-10-24T09:24:28.843" v="491" actId="1076"/>
          <ac:picMkLst>
            <pc:docMk/>
            <pc:sldMk cId="3627146551" sldId="429"/>
            <ac:picMk id="7" creationId="{14EADA0D-55AC-A657-51F6-08171A993DFD}"/>
          </ac:picMkLst>
        </pc:picChg>
        <pc:picChg chg="add mod">
          <ac:chgData name="Tarkkinen Teija" userId="a80a0cf9-6524-4b20-a190-51e8f63a5464" providerId="ADAL" clId="{D1F3B1C8-E278-4694-9446-20E2A9806D73}" dt="2024-10-24T09:24:25.987" v="490" actId="1076"/>
          <ac:picMkLst>
            <pc:docMk/>
            <pc:sldMk cId="3627146551" sldId="429"/>
            <ac:picMk id="8" creationId="{019CC249-865B-B3FC-6CD9-E983B6E27F29}"/>
          </ac:picMkLst>
        </pc:picChg>
      </pc:sldChg>
      <pc:sldChg chg="new del">
        <pc:chgData name="Tarkkinen Teija" userId="a80a0cf9-6524-4b20-a190-51e8f63a5464" providerId="ADAL" clId="{D1F3B1C8-E278-4694-9446-20E2A9806D73}" dt="2024-10-24T09:32:02.268" v="500" actId="2696"/>
        <pc:sldMkLst>
          <pc:docMk/>
          <pc:sldMk cId="807198439" sldId="430"/>
        </pc:sldMkLst>
      </pc:sldChg>
    </pc:docChg>
  </pc:docChgLst>
  <pc:docChgLst>
    <pc:chgData name="Tarkkinen Teija" userId="S::teija.tarkkinen@hel.fi::a80a0cf9-6524-4b20-a190-51e8f63a5464" providerId="AD" clId="Web-{DD68936E-88CD-4A06-92D2-910CEB64A6A3}"/>
    <pc:docChg chg="mod">
      <pc:chgData name="Tarkkinen Teija" userId="S::teija.tarkkinen@hel.fi::a80a0cf9-6524-4b20-a190-51e8f63a5464" providerId="AD" clId="Web-{DD68936E-88CD-4A06-92D2-910CEB64A6A3}" dt="2023-01-12T07:59:13.001" v="0" actId="33475"/>
      <pc:docMkLst>
        <pc:docMk/>
      </pc:docMkLst>
    </pc:docChg>
  </pc:docChgLst>
  <pc:docChgLst>
    <pc:chgData name="Tarkkinen Teija" userId="a80a0cf9-6524-4b20-a190-51e8f63a5464" providerId="ADAL" clId="{652F4CC2-CD57-45BC-9A6F-07D8A0FDC572}"/>
    <pc:docChg chg="addSld">
      <pc:chgData name="Tarkkinen Teija" userId="a80a0cf9-6524-4b20-a190-51e8f63a5464" providerId="ADAL" clId="{652F4CC2-CD57-45BC-9A6F-07D8A0FDC572}" dt="2023-09-21T07:59:30.906" v="0" actId="2890"/>
      <pc:docMkLst>
        <pc:docMk/>
      </pc:docMkLst>
      <pc:sldChg chg="add">
        <pc:chgData name="Tarkkinen Teija" userId="a80a0cf9-6524-4b20-a190-51e8f63a5464" providerId="ADAL" clId="{652F4CC2-CD57-45BC-9A6F-07D8A0FDC572}" dt="2023-09-21T07:59:30.906" v="0" actId="2890"/>
        <pc:sldMkLst>
          <pc:docMk/>
          <pc:sldMk cId="2257440889" sldId="414"/>
        </pc:sldMkLst>
      </pc:sldChg>
    </pc:docChg>
  </pc:docChgLst>
  <pc:docChgLst>
    <pc:chgData name="Lauri Eeva" userId="c201c5ea-73eb-4089-8130-f19d89070240" providerId="ADAL" clId="{1B96FA2E-C399-4B42-8C01-D558E404947B}"/>
    <pc:docChg chg="undo redo custSel addSld delSld modSld sldOrd addMainMaster modMainMaster addSection delSection">
      <pc:chgData name="Lauri Eeva" userId="c201c5ea-73eb-4089-8130-f19d89070240" providerId="ADAL" clId="{1B96FA2E-C399-4B42-8C01-D558E404947B}" dt="2024-10-24T09:30:45.344" v="2317" actId="255"/>
      <pc:docMkLst>
        <pc:docMk/>
      </pc:docMkLst>
      <pc:sldChg chg="del">
        <pc:chgData name="Lauri Eeva" userId="c201c5ea-73eb-4089-8130-f19d89070240" providerId="ADAL" clId="{1B96FA2E-C399-4B42-8C01-D558E404947B}" dt="2024-10-16T11:10:27.991" v="12" actId="47"/>
        <pc:sldMkLst>
          <pc:docMk/>
          <pc:sldMk cId="0" sldId="286"/>
        </pc:sldMkLst>
      </pc:sldChg>
      <pc:sldChg chg="del">
        <pc:chgData name="Lauri Eeva" userId="c201c5ea-73eb-4089-8130-f19d89070240" providerId="ADAL" clId="{1B96FA2E-C399-4B42-8C01-D558E404947B}" dt="2024-10-16T11:10:24.650" v="10" actId="47"/>
        <pc:sldMkLst>
          <pc:docMk/>
          <pc:sldMk cId="831700485" sldId="300"/>
        </pc:sldMkLst>
      </pc:sldChg>
      <pc:sldChg chg="del">
        <pc:chgData name="Lauri Eeva" userId="c201c5ea-73eb-4089-8130-f19d89070240" providerId="ADAL" clId="{1B96FA2E-C399-4B42-8C01-D558E404947B}" dt="2024-10-16T11:10:18.905" v="8" actId="47"/>
        <pc:sldMkLst>
          <pc:docMk/>
          <pc:sldMk cId="3839231984" sldId="301"/>
        </pc:sldMkLst>
      </pc:sldChg>
      <pc:sldChg chg="del">
        <pc:chgData name="Lauri Eeva" userId="c201c5ea-73eb-4089-8130-f19d89070240" providerId="ADAL" clId="{1B96FA2E-C399-4B42-8C01-D558E404947B}" dt="2024-10-16T11:10:07.835" v="6" actId="47"/>
        <pc:sldMkLst>
          <pc:docMk/>
          <pc:sldMk cId="3644417426" sldId="302"/>
        </pc:sldMkLst>
      </pc:sldChg>
      <pc:sldChg chg="del">
        <pc:chgData name="Lauri Eeva" userId="c201c5ea-73eb-4089-8130-f19d89070240" providerId="ADAL" clId="{1B96FA2E-C399-4B42-8C01-D558E404947B}" dt="2024-10-16T11:09:57.583" v="2" actId="47"/>
        <pc:sldMkLst>
          <pc:docMk/>
          <pc:sldMk cId="172822629" sldId="305"/>
        </pc:sldMkLst>
      </pc:sldChg>
      <pc:sldChg chg="del">
        <pc:chgData name="Lauri Eeva" userId="c201c5ea-73eb-4089-8130-f19d89070240" providerId="ADAL" clId="{1B96FA2E-C399-4B42-8C01-D558E404947B}" dt="2024-10-16T11:09:58.377" v="3" actId="47"/>
        <pc:sldMkLst>
          <pc:docMk/>
          <pc:sldMk cId="4138247025" sldId="306"/>
        </pc:sldMkLst>
      </pc:sldChg>
      <pc:sldChg chg="del">
        <pc:chgData name="Lauri Eeva" userId="c201c5ea-73eb-4089-8130-f19d89070240" providerId="ADAL" clId="{1B96FA2E-C399-4B42-8C01-D558E404947B}" dt="2024-10-16T11:10:26.824" v="11" actId="47"/>
        <pc:sldMkLst>
          <pc:docMk/>
          <pc:sldMk cId="2387917169" sldId="310"/>
        </pc:sldMkLst>
      </pc:sldChg>
      <pc:sldChg chg="del">
        <pc:chgData name="Lauri Eeva" userId="c201c5ea-73eb-4089-8130-f19d89070240" providerId="ADAL" clId="{1B96FA2E-C399-4B42-8C01-D558E404947B}" dt="2024-10-16T11:10:01.407" v="5" actId="47"/>
        <pc:sldMkLst>
          <pc:docMk/>
          <pc:sldMk cId="667339536" sldId="312"/>
        </pc:sldMkLst>
      </pc:sldChg>
      <pc:sldChg chg="del">
        <pc:chgData name="Lauri Eeva" userId="c201c5ea-73eb-4089-8130-f19d89070240" providerId="ADAL" clId="{1B96FA2E-C399-4B42-8C01-D558E404947B}" dt="2024-10-16T11:10:00.189" v="4" actId="47"/>
        <pc:sldMkLst>
          <pc:docMk/>
          <pc:sldMk cId="2217700245" sldId="313"/>
        </pc:sldMkLst>
      </pc:sldChg>
      <pc:sldChg chg="del">
        <pc:chgData name="Lauri Eeva" userId="c201c5ea-73eb-4089-8130-f19d89070240" providerId="ADAL" clId="{1B96FA2E-C399-4B42-8C01-D558E404947B}" dt="2024-10-16T11:09:54.950" v="0" actId="47"/>
        <pc:sldMkLst>
          <pc:docMk/>
          <pc:sldMk cId="2174165828" sldId="314"/>
        </pc:sldMkLst>
      </pc:sldChg>
      <pc:sldChg chg="del">
        <pc:chgData name="Lauri Eeva" userId="c201c5ea-73eb-4089-8130-f19d89070240" providerId="ADAL" clId="{1B96FA2E-C399-4B42-8C01-D558E404947B}" dt="2024-10-16T11:09:56.219" v="1" actId="47"/>
        <pc:sldMkLst>
          <pc:docMk/>
          <pc:sldMk cId="3991655069" sldId="396"/>
        </pc:sldMkLst>
      </pc:sldChg>
      <pc:sldChg chg="del">
        <pc:chgData name="Lauri Eeva" userId="c201c5ea-73eb-4089-8130-f19d89070240" providerId="ADAL" clId="{1B96FA2E-C399-4B42-8C01-D558E404947B}" dt="2024-10-16T11:10:30.083" v="13" actId="47"/>
        <pc:sldMkLst>
          <pc:docMk/>
          <pc:sldMk cId="3880605275" sldId="404"/>
        </pc:sldMkLst>
      </pc:sldChg>
      <pc:sldChg chg="del">
        <pc:chgData name="Lauri Eeva" userId="c201c5ea-73eb-4089-8130-f19d89070240" providerId="ADAL" clId="{1B96FA2E-C399-4B42-8C01-D558E404947B}" dt="2024-10-16T13:05:42.010" v="1028" actId="47"/>
        <pc:sldMkLst>
          <pc:docMk/>
          <pc:sldMk cId="4181879086" sldId="405"/>
        </pc:sldMkLst>
      </pc:sldChg>
      <pc:sldChg chg="delSp modSp mod modClrScheme chgLayout modNotesTx">
        <pc:chgData name="Lauri Eeva" userId="c201c5ea-73eb-4089-8130-f19d89070240" providerId="ADAL" clId="{1B96FA2E-C399-4B42-8C01-D558E404947B}" dt="2024-10-24T08:59:31.838" v="2273" actId="5793"/>
        <pc:sldMkLst>
          <pc:docMk/>
          <pc:sldMk cId="432672962" sldId="407"/>
        </pc:sldMkLst>
        <pc:spChg chg="mod ord">
          <ac:chgData name="Lauri Eeva" userId="c201c5ea-73eb-4089-8130-f19d89070240" providerId="ADAL" clId="{1B96FA2E-C399-4B42-8C01-D558E404947B}" dt="2024-10-21T08:48:47.300" v="2210" actId="700"/>
          <ac:spMkLst>
            <pc:docMk/>
            <pc:sldMk cId="432672962" sldId="407"/>
            <ac:spMk id="2" creationId="{5D5DFEA0-22D9-3F45-7C4D-8A3ABA747750}"/>
          </ac:spMkLst>
        </pc:spChg>
        <pc:spChg chg="mod ord">
          <ac:chgData name="Lauri Eeva" userId="c201c5ea-73eb-4089-8130-f19d89070240" providerId="ADAL" clId="{1B96FA2E-C399-4B42-8C01-D558E404947B}" dt="2024-10-24T08:59:31.838" v="2273" actId="5793"/>
          <ac:spMkLst>
            <pc:docMk/>
            <pc:sldMk cId="432672962" sldId="407"/>
            <ac:spMk id="3" creationId="{A1B09A74-3E74-95BF-58EF-65769B3E7E8D}"/>
          </ac:spMkLst>
        </pc:spChg>
        <pc:spChg chg="del mod ord">
          <ac:chgData name="Lauri Eeva" userId="c201c5ea-73eb-4089-8130-f19d89070240" providerId="ADAL" clId="{1B96FA2E-C399-4B42-8C01-D558E404947B}" dt="2024-10-21T07:59:51.127" v="2147" actId="478"/>
          <ac:spMkLst>
            <pc:docMk/>
            <pc:sldMk cId="432672962" sldId="407"/>
            <ac:spMk id="4" creationId="{A1B99F52-ADC5-87AD-6092-00BEDDCCB5F3}"/>
          </ac:spMkLst>
        </pc:spChg>
        <pc:spChg chg="mod ord">
          <ac:chgData name="Lauri Eeva" userId="c201c5ea-73eb-4089-8130-f19d89070240" providerId="ADAL" clId="{1B96FA2E-C399-4B42-8C01-D558E404947B}" dt="2024-10-21T08:48:47.300" v="2210" actId="700"/>
          <ac:spMkLst>
            <pc:docMk/>
            <pc:sldMk cId="432672962" sldId="407"/>
            <ac:spMk id="6" creationId="{2675C14C-1AEE-57AB-84BC-6BAE944CE6D5}"/>
          </ac:spMkLst>
        </pc:spChg>
      </pc:sldChg>
      <pc:sldChg chg="delSp modSp mod ord">
        <pc:chgData name="Lauri Eeva" userId="c201c5ea-73eb-4089-8130-f19d89070240" providerId="ADAL" clId="{1B96FA2E-C399-4B42-8C01-D558E404947B}" dt="2024-10-24T09:30:45.344" v="2317" actId="255"/>
        <pc:sldMkLst>
          <pc:docMk/>
          <pc:sldMk cId="3162630362" sldId="410"/>
        </pc:sldMkLst>
        <pc:spChg chg="mod">
          <ac:chgData name="Lauri Eeva" userId="c201c5ea-73eb-4089-8130-f19d89070240" providerId="ADAL" clId="{1B96FA2E-C399-4B42-8C01-D558E404947B}" dt="2024-10-24T09:30:45.344" v="2317" actId="255"/>
          <ac:spMkLst>
            <pc:docMk/>
            <pc:sldMk cId="3162630362" sldId="410"/>
            <ac:spMk id="2" creationId="{020A6DBE-6852-DC07-7CE3-8C90F5288E94}"/>
          </ac:spMkLst>
        </pc:spChg>
        <pc:spChg chg="mod">
          <ac:chgData name="Lauri Eeva" userId="c201c5ea-73eb-4089-8130-f19d89070240" providerId="ADAL" clId="{1B96FA2E-C399-4B42-8C01-D558E404947B}" dt="2024-10-17T10:09:52.204" v="1246" actId="27636"/>
          <ac:spMkLst>
            <pc:docMk/>
            <pc:sldMk cId="3162630362" sldId="410"/>
            <ac:spMk id="3" creationId="{CFDD7C94-1FB2-A1A7-124C-E07581774633}"/>
          </ac:spMkLst>
        </pc:spChg>
        <pc:spChg chg="del">
          <ac:chgData name="Lauri Eeva" userId="c201c5ea-73eb-4089-8130-f19d89070240" providerId="ADAL" clId="{1B96FA2E-C399-4B42-8C01-D558E404947B}" dt="2024-10-21T08:00:33.839" v="2152" actId="478"/>
          <ac:spMkLst>
            <pc:docMk/>
            <pc:sldMk cId="3162630362" sldId="410"/>
            <ac:spMk id="4" creationId="{1DEE152C-2491-B2FC-E2EE-3BE12AE0708A}"/>
          </ac:spMkLst>
        </pc:spChg>
        <pc:spChg chg="del">
          <ac:chgData name="Lauri Eeva" userId="c201c5ea-73eb-4089-8130-f19d89070240" providerId="ADAL" clId="{1B96FA2E-C399-4B42-8C01-D558E404947B}" dt="2024-10-16T11:20:54.290" v="186" actId="478"/>
          <ac:spMkLst>
            <pc:docMk/>
            <pc:sldMk cId="3162630362" sldId="410"/>
            <ac:spMk id="8" creationId="{750970C3-32A7-68CB-CA3B-588C1C62B68B}"/>
          </ac:spMkLst>
        </pc:spChg>
        <pc:picChg chg="del">
          <ac:chgData name="Lauri Eeva" userId="c201c5ea-73eb-4089-8130-f19d89070240" providerId="ADAL" clId="{1B96FA2E-C399-4B42-8C01-D558E404947B}" dt="2024-10-16T11:20:57.437" v="187" actId="478"/>
          <ac:picMkLst>
            <pc:docMk/>
            <pc:sldMk cId="3162630362" sldId="410"/>
            <ac:picMk id="9" creationId="{01B1085B-C357-7216-C4EF-2DFF74C5A071}"/>
          </ac:picMkLst>
        </pc:picChg>
      </pc:sldChg>
      <pc:sldChg chg="del">
        <pc:chgData name="Lauri Eeva" userId="c201c5ea-73eb-4089-8130-f19d89070240" providerId="ADAL" clId="{1B96FA2E-C399-4B42-8C01-D558E404947B}" dt="2024-10-16T11:10:22.325" v="9" actId="47"/>
        <pc:sldMkLst>
          <pc:docMk/>
          <pc:sldMk cId="2580903248" sldId="412"/>
        </pc:sldMkLst>
      </pc:sldChg>
      <pc:sldChg chg="del">
        <pc:chgData name="Lauri Eeva" userId="c201c5ea-73eb-4089-8130-f19d89070240" providerId="ADAL" clId="{1B96FA2E-C399-4B42-8C01-D558E404947B}" dt="2024-10-16T11:10:14.592" v="7" actId="47"/>
        <pc:sldMkLst>
          <pc:docMk/>
          <pc:sldMk cId="7109112" sldId="413"/>
        </pc:sldMkLst>
      </pc:sldChg>
      <pc:sldChg chg="del ord">
        <pc:chgData name="Lauri Eeva" userId="c201c5ea-73eb-4089-8130-f19d89070240" providerId="ADAL" clId="{1B96FA2E-C399-4B42-8C01-D558E404947B}" dt="2024-10-16T13:05:47.652" v="1029" actId="47"/>
        <pc:sldMkLst>
          <pc:docMk/>
          <pc:sldMk cId="2257440889" sldId="414"/>
        </pc:sldMkLst>
      </pc:sldChg>
      <pc:sldChg chg="delSp modSp add mod modClrScheme chgLayout">
        <pc:chgData name="Lauri Eeva" userId="c201c5ea-73eb-4089-8130-f19d89070240" providerId="ADAL" clId="{1B96FA2E-C399-4B42-8C01-D558E404947B}" dt="2024-10-21T08:49:05.728" v="2213" actId="14100"/>
        <pc:sldMkLst>
          <pc:docMk/>
          <pc:sldMk cId="4179758522" sldId="415"/>
        </pc:sldMkLst>
        <pc:spChg chg="mod ord">
          <ac:chgData name="Lauri Eeva" userId="c201c5ea-73eb-4089-8130-f19d89070240" providerId="ADAL" clId="{1B96FA2E-C399-4B42-8C01-D558E404947B}" dt="2024-10-21T08:48:58.340" v="2212" actId="700"/>
          <ac:spMkLst>
            <pc:docMk/>
            <pc:sldMk cId="4179758522" sldId="415"/>
            <ac:spMk id="2" creationId="{5D5DFEA0-22D9-3F45-7C4D-8A3ABA747750}"/>
          </ac:spMkLst>
        </pc:spChg>
        <pc:spChg chg="mod ord">
          <ac:chgData name="Lauri Eeva" userId="c201c5ea-73eb-4089-8130-f19d89070240" providerId="ADAL" clId="{1B96FA2E-C399-4B42-8C01-D558E404947B}" dt="2024-10-21T08:49:05.728" v="2213" actId="14100"/>
          <ac:spMkLst>
            <pc:docMk/>
            <pc:sldMk cId="4179758522" sldId="415"/>
            <ac:spMk id="3" creationId="{A1B09A74-3E74-95BF-58EF-65769B3E7E8D}"/>
          </ac:spMkLst>
        </pc:spChg>
        <pc:spChg chg="del mod ord">
          <ac:chgData name="Lauri Eeva" userId="c201c5ea-73eb-4089-8130-f19d89070240" providerId="ADAL" clId="{1B96FA2E-C399-4B42-8C01-D558E404947B}" dt="2024-10-21T08:00:01.503" v="2149" actId="478"/>
          <ac:spMkLst>
            <pc:docMk/>
            <pc:sldMk cId="4179758522" sldId="415"/>
            <ac:spMk id="4" creationId="{A1B99F52-ADC5-87AD-6092-00BEDDCCB5F3}"/>
          </ac:spMkLst>
        </pc:spChg>
        <pc:spChg chg="mod ord">
          <ac:chgData name="Lauri Eeva" userId="c201c5ea-73eb-4089-8130-f19d89070240" providerId="ADAL" clId="{1B96FA2E-C399-4B42-8C01-D558E404947B}" dt="2024-10-21T08:48:58.340" v="2212" actId="700"/>
          <ac:spMkLst>
            <pc:docMk/>
            <pc:sldMk cId="4179758522" sldId="415"/>
            <ac:spMk id="6" creationId="{2675C14C-1AEE-57AB-84BC-6BAE944CE6D5}"/>
          </ac:spMkLst>
        </pc:spChg>
      </pc:sldChg>
      <pc:sldChg chg="delSp modSp add mod ord modClrScheme chgLayout">
        <pc:chgData name="Lauri Eeva" userId="c201c5ea-73eb-4089-8130-f19d89070240" providerId="ADAL" clId="{1B96FA2E-C399-4B42-8C01-D558E404947B}" dt="2024-10-24T09:26:38.630" v="2280" actId="14861"/>
        <pc:sldMkLst>
          <pc:docMk/>
          <pc:sldMk cId="3696164275" sldId="416"/>
        </pc:sldMkLst>
        <pc:spChg chg="mod ord">
          <ac:chgData name="Lauri Eeva" userId="c201c5ea-73eb-4089-8130-f19d89070240" providerId="ADAL" clId="{1B96FA2E-C399-4B42-8C01-D558E404947B}" dt="2024-10-21T08:47:35.379" v="2206" actId="700"/>
          <ac:spMkLst>
            <pc:docMk/>
            <pc:sldMk cId="3696164275" sldId="416"/>
            <ac:spMk id="2" creationId="{5D5DFEA0-22D9-3F45-7C4D-8A3ABA747750}"/>
          </ac:spMkLst>
        </pc:spChg>
        <pc:spChg chg="mod ord">
          <ac:chgData name="Lauri Eeva" userId="c201c5ea-73eb-4089-8130-f19d89070240" providerId="ADAL" clId="{1B96FA2E-C399-4B42-8C01-D558E404947B}" dt="2024-10-21T08:49:26.981" v="2217" actId="27636"/>
          <ac:spMkLst>
            <pc:docMk/>
            <pc:sldMk cId="3696164275" sldId="416"/>
            <ac:spMk id="3" creationId="{A1B09A74-3E74-95BF-58EF-65769B3E7E8D}"/>
          </ac:spMkLst>
        </pc:spChg>
        <pc:spChg chg="del mod ord">
          <ac:chgData name="Lauri Eeva" userId="c201c5ea-73eb-4089-8130-f19d89070240" providerId="ADAL" clId="{1B96FA2E-C399-4B42-8C01-D558E404947B}" dt="2024-10-21T08:00:11.253" v="2150" actId="478"/>
          <ac:spMkLst>
            <pc:docMk/>
            <pc:sldMk cId="3696164275" sldId="416"/>
            <ac:spMk id="4" creationId="{A1B99F52-ADC5-87AD-6092-00BEDDCCB5F3}"/>
          </ac:spMkLst>
        </pc:spChg>
        <pc:spChg chg="mod ord">
          <ac:chgData name="Lauri Eeva" userId="c201c5ea-73eb-4089-8130-f19d89070240" providerId="ADAL" clId="{1B96FA2E-C399-4B42-8C01-D558E404947B}" dt="2024-10-21T08:47:35.379" v="2206" actId="700"/>
          <ac:spMkLst>
            <pc:docMk/>
            <pc:sldMk cId="3696164275" sldId="416"/>
            <ac:spMk id="6" creationId="{2675C14C-1AEE-57AB-84BC-6BAE944CE6D5}"/>
          </ac:spMkLst>
        </pc:spChg>
        <pc:picChg chg="mod">
          <ac:chgData name="Lauri Eeva" userId="c201c5ea-73eb-4089-8130-f19d89070240" providerId="ADAL" clId="{1B96FA2E-C399-4B42-8C01-D558E404947B}" dt="2024-10-24T09:26:38.630" v="2280" actId="14861"/>
          <ac:picMkLst>
            <pc:docMk/>
            <pc:sldMk cId="3696164275" sldId="416"/>
            <ac:picMk id="7" creationId="{15D3DF30-182D-574C-4F9F-AAFE07D8ACCE}"/>
          </ac:picMkLst>
        </pc:picChg>
      </pc:sldChg>
      <pc:sldChg chg="modSp add del mod">
        <pc:chgData name="Lauri Eeva" userId="c201c5ea-73eb-4089-8130-f19d89070240" providerId="ADAL" clId="{1B96FA2E-C399-4B42-8C01-D558E404947B}" dt="2024-10-17T10:17:14.585" v="1247" actId="47"/>
        <pc:sldMkLst>
          <pc:docMk/>
          <pc:sldMk cId="2121362879" sldId="417"/>
        </pc:sldMkLst>
        <pc:spChg chg="mod">
          <ac:chgData name="Lauri Eeva" userId="c201c5ea-73eb-4089-8130-f19d89070240" providerId="ADAL" clId="{1B96FA2E-C399-4B42-8C01-D558E404947B}" dt="2024-10-16T11:42:15.563" v="548" actId="20577"/>
          <ac:spMkLst>
            <pc:docMk/>
            <pc:sldMk cId="2121362879" sldId="417"/>
            <ac:spMk id="2" creationId="{5D5DFEA0-22D9-3F45-7C4D-8A3ABA747750}"/>
          </ac:spMkLst>
        </pc:spChg>
        <pc:spChg chg="mod">
          <ac:chgData name="Lauri Eeva" userId="c201c5ea-73eb-4089-8130-f19d89070240" providerId="ADAL" clId="{1B96FA2E-C399-4B42-8C01-D558E404947B}" dt="2024-10-16T12:46:35.293" v="1013" actId="20577"/>
          <ac:spMkLst>
            <pc:docMk/>
            <pc:sldMk cId="2121362879" sldId="417"/>
            <ac:spMk id="3" creationId="{A1B09A74-3E74-95BF-58EF-65769B3E7E8D}"/>
          </ac:spMkLst>
        </pc:spChg>
      </pc:sldChg>
      <pc:sldChg chg="addSp delSp modSp add mod modClrScheme chgLayout modNotesTx">
        <pc:chgData name="Lauri Eeva" userId="c201c5ea-73eb-4089-8130-f19d89070240" providerId="ADAL" clId="{1B96FA2E-C399-4B42-8C01-D558E404947B}" dt="2024-10-24T09:30:15.840" v="2316" actId="14100"/>
        <pc:sldMkLst>
          <pc:docMk/>
          <pc:sldMk cId="1554110109" sldId="418"/>
        </pc:sldMkLst>
        <pc:spChg chg="mod ord">
          <ac:chgData name="Lauri Eeva" userId="c201c5ea-73eb-4089-8130-f19d89070240" providerId="ADAL" clId="{1B96FA2E-C399-4B42-8C01-D558E404947B}" dt="2024-10-21T08:48:31.148" v="2209" actId="700"/>
          <ac:spMkLst>
            <pc:docMk/>
            <pc:sldMk cId="1554110109" sldId="418"/>
            <ac:spMk id="2" creationId="{5D5DFEA0-22D9-3F45-7C4D-8A3ABA747750}"/>
          </ac:spMkLst>
        </pc:spChg>
        <pc:spChg chg="del mod ord">
          <ac:chgData name="Lauri Eeva" userId="c201c5ea-73eb-4089-8130-f19d89070240" providerId="ADAL" clId="{1B96FA2E-C399-4B42-8C01-D558E404947B}" dt="2024-10-17T10:27:09.749" v="1322" actId="700"/>
          <ac:spMkLst>
            <pc:docMk/>
            <pc:sldMk cId="1554110109" sldId="418"/>
            <ac:spMk id="3" creationId="{A1B09A74-3E74-95BF-58EF-65769B3E7E8D}"/>
          </ac:spMkLst>
        </pc:spChg>
        <pc:spChg chg="del mod ord">
          <ac:chgData name="Lauri Eeva" userId="c201c5ea-73eb-4089-8130-f19d89070240" providerId="ADAL" clId="{1B96FA2E-C399-4B42-8C01-D558E404947B}" dt="2024-10-21T08:00:21.012" v="2151" actId="478"/>
          <ac:spMkLst>
            <pc:docMk/>
            <pc:sldMk cId="1554110109" sldId="418"/>
            <ac:spMk id="4" creationId="{A1B99F52-ADC5-87AD-6092-00BEDDCCB5F3}"/>
          </ac:spMkLst>
        </pc:spChg>
        <pc:spChg chg="add mod ord">
          <ac:chgData name="Lauri Eeva" userId="c201c5ea-73eb-4089-8130-f19d89070240" providerId="ADAL" clId="{1B96FA2E-C399-4B42-8C01-D558E404947B}" dt="2024-10-24T09:30:15.840" v="2316" actId="14100"/>
          <ac:spMkLst>
            <pc:docMk/>
            <pc:sldMk cId="1554110109" sldId="418"/>
            <ac:spMk id="5" creationId="{8B74BBE3-B02B-4CC7-8290-5DA3CBB70727}"/>
          </ac:spMkLst>
        </pc:spChg>
        <pc:spChg chg="mod ord">
          <ac:chgData name="Lauri Eeva" userId="c201c5ea-73eb-4089-8130-f19d89070240" providerId="ADAL" clId="{1B96FA2E-C399-4B42-8C01-D558E404947B}" dt="2024-10-21T08:48:31.148" v="2209" actId="700"/>
          <ac:spMkLst>
            <pc:docMk/>
            <pc:sldMk cId="1554110109" sldId="418"/>
            <ac:spMk id="6" creationId="{2675C14C-1AEE-57AB-84BC-6BAE944CE6D5}"/>
          </ac:spMkLst>
        </pc:spChg>
        <pc:spChg chg="add mod">
          <ac:chgData name="Lauri Eeva" userId="c201c5ea-73eb-4089-8130-f19d89070240" providerId="ADAL" clId="{1B96FA2E-C399-4B42-8C01-D558E404947B}" dt="2024-10-24T09:29:57.073" v="2315" actId="404"/>
          <ac:spMkLst>
            <pc:docMk/>
            <pc:sldMk cId="1554110109" sldId="418"/>
            <ac:spMk id="7" creationId="{BD246C49-C289-327F-1C1C-D9493029622E}"/>
          </ac:spMkLst>
        </pc:spChg>
        <pc:picChg chg="mod">
          <ac:chgData name="Lauri Eeva" userId="c201c5ea-73eb-4089-8130-f19d89070240" providerId="ADAL" clId="{1B96FA2E-C399-4B42-8C01-D558E404947B}" dt="2024-10-24T09:29:44.746" v="2313" actId="1076"/>
          <ac:picMkLst>
            <pc:docMk/>
            <pc:sldMk cId="1554110109" sldId="418"/>
            <ac:picMk id="11" creationId="{E17E51BE-C589-CCB1-D145-8B99CA8CB8B7}"/>
          </ac:picMkLst>
        </pc:picChg>
      </pc:sldChg>
      <pc:sldChg chg="modSp new mod">
        <pc:chgData name="Lauri Eeva" userId="c201c5ea-73eb-4089-8130-f19d89070240" providerId="ADAL" clId="{1B96FA2E-C399-4B42-8C01-D558E404947B}" dt="2024-10-17T10:35:42.611" v="1330" actId="20577"/>
        <pc:sldMkLst>
          <pc:docMk/>
          <pc:sldMk cId="3174253520" sldId="419"/>
        </pc:sldMkLst>
        <pc:spChg chg="mod">
          <ac:chgData name="Lauri Eeva" userId="c201c5ea-73eb-4089-8130-f19d89070240" providerId="ADAL" clId="{1B96FA2E-C399-4B42-8C01-D558E404947B}" dt="2024-10-17T10:35:42.611" v="1330" actId="20577"/>
          <ac:spMkLst>
            <pc:docMk/>
            <pc:sldMk cId="3174253520" sldId="419"/>
            <ac:spMk id="2" creationId="{C854FAEC-6364-3AE0-2844-47D18D5D5E34}"/>
          </ac:spMkLst>
        </pc:spChg>
      </pc:sldChg>
      <pc:sldChg chg="modSp new del mod">
        <pc:chgData name="Lauri Eeva" userId="c201c5ea-73eb-4089-8130-f19d89070240" providerId="ADAL" clId="{1B96FA2E-C399-4B42-8C01-D558E404947B}" dt="2024-10-17T09:57:42.768" v="1060" actId="47"/>
        <pc:sldMkLst>
          <pc:docMk/>
          <pc:sldMk cId="3006004258" sldId="420"/>
        </pc:sldMkLst>
        <pc:spChg chg="mod">
          <ac:chgData name="Lauri Eeva" userId="c201c5ea-73eb-4089-8130-f19d89070240" providerId="ADAL" clId="{1B96FA2E-C399-4B42-8C01-D558E404947B}" dt="2024-10-16T12:13:44.577" v="675" actId="14100"/>
          <ac:spMkLst>
            <pc:docMk/>
            <pc:sldMk cId="3006004258" sldId="420"/>
            <ac:spMk id="2" creationId="{4F2FD5DD-E550-FA47-B452-3031E9C8B92E}"/>
          </ac:spMkLst>
        </pc:spChg>
        <pc:spChg chg="mod">
          <ac:chgData name="Lauri Eeva" userId="c201c5ea-73eb-4089-8130-f19d89070240" providerId="ADAL" clId="{1B96FA2E-C399-4B42-8C01-D558E404947B}" dt="2024-10-16T11:44:39.913" v="603" actId="20577"/>
          <ac:spMkLst>
            <pc:docMk/>
            <pc:sldMk cId="3006004258" sldId="420"/>
            <ac:spMk id="3" creationId="{51497CE5-1342-6289-27BA-8A26270E3EF6}"/>
          </ac:spMkLst>
        </pc:spChg>
      </pc:sldChg>
      <pc:sldChg chg="addSp modSp new mod ord">
        <pc:chgData name="Lauri Eeva" userId="c201c5ea-73eb-4089-8130-f19d89070240" providerId="ADAL" clId="{1B96FA2E-C399-4B42-8C01-D558E404947B}" dt="2024-10-17T10:23:36.585" v="1297" actId="1076"/>
        <pc:sldMkLst>
          <pc:docMk/>
          <pc:sldMk cId="1969280581" sldId="421"/>
        </pc:sldMkLst>
        <pc:spChg chg="mod">
          <ac:chgData name="Lauri Eeva" userId="c201c5ea-73eb-4089-8130-f19d89070240" providerId="ADAL" clId="{1B96FA2E-C399-4B42-8C01-D558E404947B}" dt="2024-10-16T13:05:25.213" v="1021" actId="20577"/>
          <ac:spMkLst>
            <pc:docMk/>
            <pc:sldMk cId="1969280581" sldId="421"/>
            <ac:spMk id="2" creationId="{AFD5230D-6076-9053-0FE3-0D5C76B72230}"/>
          </ac:spMkLst>
        </pc:spChg>
        <pc:picChg chg="add mod">
          <ac:chgData name="Lauri Eeva" userId="c201c5ea-73eb-4089-8130-f19d89070240" providerId="ADAL" clId="{1B96FA2E-C399-4B42-8C01-D558E404947B}" dt="2024-10-17T10:23:36.585" v="1297" actId="1076"/>
          <ac:picMkLst>
            <pc:docMk/>
            <pc:sldMk cId="1969280581" sldId="421"/>
            <ac:picMk id="7" creationId="{D5E3835D-8652-D5A8-7A9A-16360F899967}"/>
          </ac:picMkLst>
        </pc:picChg>
      </pc:sldChg>
      <pc:sldChg chg="addSp delSp modSp new mod modClrScheme chgLayout">
        <pc:chgData name="Lauri Eeva" userId="c201c5ea-73eb-4089-8130-f19d89070240" providerId="ADAL" clId="{1B96FA2E-C399-4B42-8C01-D558E404947B}" dt="2024-10-17T10:23:08.926" v="1293" actId="478"/>
        <pc:sldMkLst>
          <pc:docMk/>
          <pc:sldMk cId="4248512445" sldId="422"/>
        </pc:sldMkLst>
        <pc:spChg chg="del mod ord">
          <ac:chgData name="Lauri Eeva" userId="c201c5ea-73eb-4089-8130-f19d89070240" providerId="ADAL" clId="{1B96FA2E-C399-4B42-8C01-D558E404947B}" dt="2024-10-16T11:40:40.171" v="511" actId="700"/>
          <ac:spMkLst>
            <pc:docMk/>
            <pc:sldMk cId="4248512445" sldId="422"/>
            <ac:spMk id="2" creationId="{D9587EAC-3A05-7C42-915E-7C2D421B8F9E}"/>
          </ac:spMkLst>
        </pc:spChg>
        <pc:spChg chg="del">
          <ac:chgData name="Lauri Eeva" userId="c201c5ea-73eb-4089-8130-f19d89070240" providerId="ADAL" clId="{1B96FA2E-C399-4B42-8C01-D558E404947B}" dt="2024-10-16T11:40:40.171" v="511" actId="700"/>
          <ac:spMkLst>
            <pc:docMk/>
            <pc:sldMk cId="4248512445" sldId="422"/>
            <ac:spMk id="3" creationId="{26CB9B07-C2A5-7D49-5B32-58FD2D2F3BB9}"/>
          </ac:spMkLst>
        </pc:spChg>
        <pc:spChg chg="del mod ord">
          <ac:chgData name="Lauri Eeva" userId="c201c5ea-73eb-4089-8130-f19d89070240" providerId="ADAL" clId="{1B96FA2E-C399-4B42-8C01-D558E404947B}" dt="2024-10-17T10:23:08.926" v="1293" actId="478"/>
          <ac:spMkLst>
            <pc:docMk/>
            <pc:sldMk cId="4248512445" sldId="422"/>
            <ac:spMk id="4" creationId="{10B89A0E-1FDA-411E-4E86-070532964ECA}"/>
          </ac:spMkLst>
        </pc:spChg>
        <pc:spChg chg="mod ord">
          <ac:chgData name="Lauri Eeva" userId="c201c5ea-73eb-4089-8130-f19d89070240" providerId="ADAL" clId="{1B96FA2E-C399-4B42-8C01-D558E404947B}" dt="2024-10-16T11:40:40.171" v="511" actId="700"/>
          <ac:spMkLst>
            <pc:docMk/>
            <pc:sldMk cId="4248512445" sldId="422"/>
            <ac:spMk id="5" creationId="{99756B54-CF67-80F9-E00C-AD5D98DE1A9F}"/>
          </ac:spMkLst>
        </pc:spChg>
        <pc:spChg chg="mod ord">
          <ac:chgData name="Lauri Eeva" userId="c201c5ea-73eb-4089-8130-f19d89070240" providerId="ADAL" clId="{1B96FA2E-C399-4B42-8C01-D558E404947B}" dt="2024-10-16T11:40:40.171" v="511" actId="700"/>
          <ac:spMkLst>
            <pc:docMk/>
            <pc:sldMk cId="4248512445" sldId="422"/>
            <ac:spMk id="6" creationId="{AF8F6302-8CD5-89F0-4E2D-F81AE4B85B1E}"/>
          </ac:spMkLst>
        </pc:spChg>
        <pc:spChg chg="add mod ord">
          <ac:chgData name="Lauri Eeva" userId="c201c5ea-73eb-4089-8130-f19d89070240" providerId="ADAL" clId="{1B96FA2E-C399-4B42-8C01-D558E404947B}" dt="2024-10-16T11:42:01.521" v="540" actId="20577"/>
          <ac:spMkLst>
            <pc:docMk/>
            <pc:sldMk cId="4248512445" sldId="422"/>
            <ac:spMk id="7" creationId="{C366D3AA-044F-9D6F-45F3-EF603E4E2829}"/>
          </ac:spMkLst>
        </pc:spChg>
        <pc:picChg chg="mod">
          <ac:chgData name="Lauri Eeva" userId="c201c5ea-73eb-4089-8130-f19d89070240" providerId="ADAL" clId="{1B96FA2E-C399-4B42-8C01-D558E404947B}" dt="2024-10-17T10:23:04.530" v="1291" actId="1076"/>
          <ac:picMkLst>
            <pc:docMk/>
            <pc:sldMk cId="4248512445" sldId="422"/>
            <ac:picMk id="2" creationId="{6F112C0C-3083-2E49-B167-3F6113AB4F8C}"/>
          </ac:picMkLst>
        </pc:picChg>
      </pc:sldChg>
      <pc:sldChg chg="addSp delSp modSp add mod ord">
        <pc:chgData name="Lauri Eeva" userId="c201c5ea-73eb-4089-8130-f19d89070240" providerId="ADAL" clId="{1B96FA2E-C399-4B42-8C01-D558E404947B}" dt="2024-10-17T11:13:47.478" v="1576" actId="20577"/>
        <pc:sldMkLst>
          <pc:docMk/>
          <pc:sldMk cId="539305977" sldId="423"/>
        </pc:sldMkLst>
        <pc:spChg chg="del">
          <ac:chgData name="Lauri Eeva" userId="c201c5ea-73eb-4089-8130-f19d89070240" providerId="ADAL" clId="{1B96FA2E-C399-4B42-8C01-D558E404947B}" dt="2024-10-17T10:23:57.995" v="1300" actId="478"/>
          <ac:spMkLst>
            <pc:docMk/>
            <pc:sldMk cId="539305977" sldId="423"/>
            <ac:spMk id="4" creationId="{10B89A0E-1FDA-411E-4E86-070532964ECA}"/>
          </ac:spMkLst>
        </pc:spChg>
        <pc:spChg chg="del mod">
          <ac:chgData name="Lauri Eeva" userId="c201c5ea-73eb-4089-8130-f19d89070240" providerId="ADAL" clId="{1B96FA2E-C399-4B42-8C01-D558E404947B}" dt="2024-10-17T10:23:49.293" v="1299" actId="478"/>
          <ac:spMkLst>
            <pc:docMk/>
            <pc:sldMk cId="539305977" sldId="423"/>
            <ac:spMk id="5" creationId="{99756B54-CF67-80F9-E00C-AD5D98DE1A9F}"/>
          </ac:spMkLst>
        </pc:spChg>
        <pc:spChg chg="mod">
          <ac:chgData name="Lauri Eeva" userId="c201c5ea-73eb-4089-8130-f19d89070240" providerId="ADAL" clId="{1B96FA2E-C399-4B42-8C01-D558E404947B}" dt="2024-10-17T11:13:47.478" v="1576" actId="20577"/>
          <ac:spMkLst>
            <pc:docMk/>
            <pc:sldMk cId="539305977" sldId="423"/>
            <ac:spMk id="7" creationId="{C366D3AA-044F-9D6F-45F3-EF603E4E2829}"/>
          </ac:spMkLst>
        </pc:spChg>
        <pc:picChg chg="add mod">
          <ac:chgData name="Lauri Eeva" userId="c201c5ea-73eb-4089-8130-f19d89070240" providerId="ADAL" clId="{1B96FA2E-C399-4B42-8C01-D558E404947B}" dt="2024-10-17T10:22:03.609" v="1277" actId="1076"/>
          <ac:picMkLst>
            <pc:docMk/>
            <pc:sldMk cId="539305977" sldId="423"/>
            <ac:picMk id="3" creationId="{08A71970-5344-FD2B-0AF8-0C05E9334AEC}"/>
          </ac:picMkLst>
        </pc:picChg>
        <pc:picChg chg="add mod">
          <ac:chgData name="Lauri Eeva" userId="c201c5ea-73eb-4089-8130-f19d89070240" providerId="ADAL" clId="{1B96FA2E-C399-4B42-8C01-D558E404947B}" dt="2024-10-17T10:22:53.348" v="1290" actId="1076"/>
          <ac:picMkLst>
            <pc:docMk/>
            <pc:sldMk cId="539305977" sldId="423"/>
            <ac:picMk id="9" creationId="{DB1FBD89-66FE-B4B5-2296-F798A4CDD7F4}"/>
          </ac:picMkLst>
        </pc:picChg>
      </pc:sldChg>
      <pc:sldChg chg="modSp add mod ord">
        <pc:chgData name="Lauri Eeva" userId="c201c5ea-73eb-4089-8130-f19d89070240" providerId="ADAL" clId="{1B96FA2E-C399-4B42-8C01-D558E404947B}" dt="2024-10-16T11:42:21.390" v="549"/>
        <pc:sldMkLst>
          <pc:docMk/>
          <pc:sldMk cId="3670216534" sldId="424"/>
        </pc:sldMkLst>
        <pc:spChg chg="mod">
          <ac:chgData name="Lauri Eeva" userId="c201c5ea-73eb-4089-8130-f19d89070240" providerId="ADAL" clId="{1B96FA2E-C399-4B42-8C01-D558E404947B}" dt="2024-10-16T11:42:21.390" v="549"/>
          <ac:spMkLst>
            <pc:docMk/>
            <pc:sldMk cId="3670216534" sldId="424"/>
            <ac:spMk id="7" creationId="{C366D3AA-044F-9D6F-45F3-EF603E4E2829}"/>
          </ac:spMkLst>
        </pc:spChg>
      </pc:sldChg>
      <pc:sldChg chg="addSp delSp modSp add mod ord">
        <pc:chgData name="Lauri Eeva" userId="c201c5ea-73eb-4089-8130-f19d89070240" providerId="ADAL" clId="{1B96FA2E-C399-4B42-8C01-D558E404947B}" dt="2024-10-17T10:35:58.239" v="1331" actId="1076"/>
        <pc:sldMkLst>
          <pc:docMk/>
          <pc:sldMk cId="4006351135" sldId="425"/>
        </pc:sldMkLst>
        <pc:spChg chg="del">
          <ac:chgData name="Lauri Eeva" userId="c201c5ea-73eb-4089-8130-f19d89070240" providerId="ADAL" clId="{1B96FA2E-C399-4B42-8C01-D558E404947B}" dt="2024-10-17T10:23:16.674" v="1294" actId="478"/>
          <ac:spMkLst>
            <pc:docMk/>
            <pc:sldMk cId="4006351135" sldId="425"/>
            <ac:spMk id="4" creationId="{10B89A0E-1FDA-411E-4E86-070532964ECA}"/>
          </ac:spMkLst>
        </pc:spChg>
        <pc:spChg chg="del">
          <ac:chgData name="Lauri Eeva" userId="c201c5ea-73eb-4089-8130-f19d89070240" providerId="ADAL" clId="{1B96FA2E-C399-4B42-8C01-D558E404947B}" dt="2024-10-17T10:23:18.920" v="1295" actId="478"/>
          <ac:spMkLst>
            <pc:docMk/>
            <pc:sldMk cId="4006351135" sldId="425"/>
            <ac:spMk id="5" creationId="{99756B54-CF67-80F9-E00C-AD5D98DE1A9F}"/>
          </ac:spMkLst>
        </pc:spChg>
        <pc:spChg chg="mod">
          <ac:chgData name="Lauri Eeva" userId="c201c5ea-73eb-4089-8130-f19d89070240" providerId="ADAL" clId="{1B96FA2E-C399-4B42-8C01-D558E404947B}" dt="2024-10-17T10:17:43.887" v="1262" actId="20577"/>
          <ac:spMkLst>
            <pc:docMk/>
            <pc:sldMk cId="4006351135" sldId="425"/>
            <ac:spMk id="7" creationId="{C366D3AA-044F-9D6F-45F3-EF603E4E2829}"/>
          </ac:spMkLst>
        </pc:spChg>
        <pc:picChg chg="add del mod">
          <ac:chgData name="Lauri Eeva" userId="c201c5ea-73eb-4089-8130-f19d89070240" providerId="ADAL" clId="{1B96FA2E-C399-4B42-8C01-D558E404947B}" dt="2024-10-17T10:22:13.894" v="1279" actId="21"/>
          <ac:picMkLst>
            <pc:docMk/>
            <pc:sldMk cId="4006351135" sldId="425"/>
            <ac:picMk id="3" creationId="{08A71970-5344-FD2B-0AF8-0C05E9334AEC}"/>
          </ac:picMkLst>
        </pc:picChg>
        <pc:picChg chg="add del mod">
          <ac:chgData name="Lauri Eeva" userId="c201c5ea-73eb-4089-8130-f19d89070240" providerId="ADAL" clId="{1B96FA2E-C399-4B42-8C01-D558E404947B}" dt="2024-10-17T10:22:26.885" v="1282" actId="21"/>
          <ac:picMkLst>
            <pc:docMk/>
            <pc:sldMk cId="4006351135" sldId="425"/>
            <ac:picMk id="9" creationId="{DB1FBD89-66FE-B4B5-2296-F798A4CDD7F4}"/>
          </ac:picMkLst>
        </pc:picChg>
        <pc:picChg chg="add mod">
          <ac:chgData name="Lauri Eeva" userId="c201c5ea-73eb-4089-8130-f19d89070240" providerId="ADAL" clId="{1B96FA2E-C399-4B42-8C01-D558E404947B}" dt="2024-10-17T10:35:58.239" v="1331" actId="1076"/>
          <ac:picMkLst>
            <pc:docMk/>
            <pc:sldMk cId="4006351135" sldId="425"/>
            <ac:picMk id="10" creationId="{2779C2AF-81A6-7219-C9CA-ED839267C770}"/>
          </ac:picMkLst>
        </pc:picChg>
      </pc:sldChg>
      <pc:sldChg chg="addSp delSp modSp add mod setBg">
        <pc:chgData name="Lauri Eeva" userId="c201c5ea-73eb-4089-8130-f19d89070240" providerId="ADAL" clId="{1B96FA2E-C399-4B42-8C01-D558E404947B}" dt="2024-10-24T08:56:41.554" v="2232" actId="478"/>
        <pc:sldMkLst>
          <pc:docMk/>
          <pc:sldMk cId="2511558075" sldId="426"/>
        </pc:sldMkLst>
        <pc:spChg chg="del">
          <ac:chgData name="Lauri Eeva" userId="c201c5ea-73eb-4089-8130-f19d89070240" providerId="ADAL" clId="{1B96FA2E-C399-4B42-8C01-D558E404947B}" dt="2024-10-16T13:09:24.762" v="1032" actId="931"/>
          <ac:spMkLst>
            <pc:docMk/>
            <pc:sldMk cId="2511558075" sldId="426"/>
            <ac:spMk id="2" creationId="{00000000-0000-0000-0000-000000000000}"/>
          </ac:spMkLst>
        </pc:spChg>
        <pc:spChg chg="add mod">
          <ac:chgData name="Lauri Eeva" userId="c201c5ea-73eb-4089-8130-f19d89070240" providerId="ADAL" clId="{1B96FA2E-C399-4B42-8C01-D558E404947B}" dt="2024-10-17T09:59:39.625" v="1096" actId="403"/>
          <ac:spMkLst>
            <pc:docMk/>
            <pc:sldMk cId="2511558075" sldId="426"/>
            <ac:spMk id="2" creationId="{B5FD01D6-8BC5-81B4-A3FE-21D9B8749AC8}"/>
          </ac:spMkLst>
        </pc:spChg>
        <pc:spChg chg="mod">
          <ac:chgData name="Lauri Eeva" userId="c201c5ea-73eb-4089-8130-f19d89070240" providerId="ADAL" clId="{1B96FA2E-C399-4B42-8C01-D558E404947B}" dt="2024-10-17T09:57:51.093" v="1064" actId="403"/>
          <ac:spMkLst>
            <pc:docMk/>
            <pc:sldMk cId="2511558075" sldId="426"/>
            <ac:spMk id="3" creationId="{00000000-0000-0000-0000-000000000000}"/>
          </ac:spMkLst>
        </pc:spChg>
        <pc:spChg chg="del">
          <ac:chgData name="Lauri Eeva" userId="c201c5ea-73eb-4089-8130-f19d89070240" providerId="ADAL" clId="{1B96FA2E-C399-4B42-8C01-D558E404947B}" dt="2024-10-24T08:56:41.554" v="2232" actId="478"/>
          <ac:spMkLst>
            <pc:docMk/>
            <pc:sldMk cId="2511558075" sldId="426"/>
            <ac:spMk id="4" creationId="{00000000-0000-0000-0000-000000000000}"/>
          </ac:spMkLst>
        </pc:spChg>
        <pc:picChg chg="add mod">
          <ac:chgData name="Lauri Eeva" userId="c201c5ea-73eb-4089-8130-f19d89070240" providerId="ADAL" clId="{1B96FA2E-C399-4B42-8C01-D558E404947B}" dt="2024-10-21T06:39:17.014" v="1970" actId="14100"/>
          <ac:picMkLst>
            <pc:docMk/>
            <pc:sldMk cId="2511558075" sldId="426"/>
            <ac:picMk id="6" creationId="{871F9C82-86C1-26C2-6D6F-EEDF4AFC6BBF}"/>
          </ac:picMkLst>
        </pc:picChg>
      </pc:sldChg>
      <pc:sldChg chg="delSp modSp add mod ord modClrScheme chgLayout modNotesTx">
        <pc:chgData name="Lauri Eeva" userId="c201c5ea-73eb-4089-8130-f19d89070240" providerId="ADAL" clId="{1B96FA2E-C399-4B42-8C01-D558E404947B}" dt="2024-10-24T08:57:26.131" v="2234" actId="14100"/>
        <pc:sldMkLst>
          <pc:docMk/>
          <pc:sldMk cId="519260619" sldId="427"/>
        </pc:sldMkLst>
        <pc:spChg chg="mod ord">
          <ac:chgData name="Lauri Eeva" userId="c201c5ea-73eb-4089-8130-f19d89070240" providerId="ADAL" clId="{1B96FA2E-C399-4B42-8C01-D558E404947B}" dt="2024-10-24T08:57:26.131" v="2234" actId="14100"/>
          <ac:spMkLst>
            <pc:docMk/>
            <pc:sldMk cId="519260619" sldId="427"/>
            <ac:spMk id="2" creationId="{5D5DFEA0-22D9-3F45-7C4D-8A3ABA747750}"/>
          </ac:spMkLst>
        </pc:spChg>
        <pc:spChg chg="mod ord">
          <ac:chgData name="Lauri Eeva" userId="c201c5ea-73eb-4089-8130-f19d89070240" providerId="ADAL" clId="{1B96FA2E-C399-4B42-8C01-D558E404947B}" dt="2024-10-21T08:50:14.942" v="2223" actId="14100"/>
          <ac:spMkLst>
            <pc:docMk/>
            <pc:sldMk cId="519260619" sldId="427"/>
            <ac:spMk id="3" creationId="{A1B09A74-3E74-95BF-58EF-65769B3E7E8D}"/>
          </ac:spMkLst>
        </pc:spChg>
        <pc:spChg chg="del mod ord">
          <ac:chgData name="Lauri Eeva" userId="c201c5ea-73eb-4089-8130-f19d89070240" providerId="ADAL" clId="{1B96FA2E-C399-4B42-8C01-D558E404947B}" dt="2024-10-21T08:36:37.010" v="2188" actId="478"/>
          <ac:spMkLst>
            <pc:docMk/>
            <pc:sldMk cId="519260619" sldId="427"/>
            <ac:spMk id="4" creationId="{A1B99F52-ADC5-87AD-6092-00BEDDCCB5F3}"/>
          </ac:spMkLst>
        </pc:spChg>
        <pc:spChg chg="mod ord">
          <ac:chgData name="Lauri Eeva" userId="c201c5ea-73eb-4089-8130-f19d89070240" providerId="ADAL" clId="{1B96FA2E-C399-4B42-8C01-D558E404947B}" dt="2024-10-17T10:25:29.218" v="1305" actId="700"/>
          <ac:spMkLst>
            <pc:docMk/>
            <pc:sldMk cId="519260619" sldId="427"/>
            <ac:spMk id="6" creationId="{2675C14C-1AEE-57AB-84BC-6BAE944CE6D5}"/>
          </ac:spMkLst>
        </pc:spChg>
        <pc:picChg chg="mod">
          <ac:chgData name="Lauri Eeva" userId="c201c5ea-73eb-4089-8130-f19d89070240" providerId="ADAL" clId="{1B96FA2E-C399-4B42-8C01-D558E404947B}" dt="2024-10-24T08:57:14.293" v="2233" actId="1076"/>
          <ac:picMkLst>
            <pc:docMk/>
            <pc:sldMk cId="519260619" sldId="427"/>
            <ac:picMk id="5" creationId="{820B8EDC-22AB-573C-59EE-8DBC7840D14D}"/>
          </ac:picMkLst>
        </pc:picChg>
      </pc:sldChg>
      <pc:sldChg chg="addSp delSp modSp new mod modClrScheme chgLayout modNotesTx">
        <pc:chgData name="Lauri Eeva" userId="c201c5ea-73eb-4089-8130-f19d89070240" providerId="ADAL" clId="{1B96FA2E-C399-4B42-8C01-D558E404947B}" dt="2024-10-21T08:49:55.066" v="2219" actId="478"/>
        <pc:sldMkLst>
          <pc:docMk/>
          <pc:sldMk cId="1509375666" sldId="428"/>
        </pc:sldMkLst>
        <pc:spChg chg="del">
          <ac:chgData name="Lauri Eeva" userId="c201c5ea-73eb-4089-8130-f19d89070240" providerId="ADAL" clId="{1B96FA2E-C399-4B42-8C01-D558E404947B}" dt="2024-10-21T08:31:25.945" v="2164" actId="478"/>
          <ac:spMkLst>
            <pc:docMk/>
            <pc:sldMk cId="1509375666" sldId="428"/>
            <ac:spMk id="2" creationId="{DD577BA6-3031-EE27-5664-FE4C737C617B}"/>
          </ac:spMkLst>
        </pc:spChg>
        <pc:spChg chg="mod ord">
          <ac:chgData name="Lauri Eeva" userId="c201c5ea-73eb-4089-8130-f19d89070240" providerId="ADAL" clId="{1B96FA2E-C399-4B42-8C01-D558E404947B}" dt="2024-10-21T08:49:16.701" v="2215" actId="14100"/>
          <ac:spMkLst>
            <pc:docMk/>
            <pc:sldMk cId="1509375666" sldId="428"/>
            <ac:spMk id="3" creationId="{C7C00D4F-A9B3-4AE1-B008-35987DD16BDF}"/>
          </ac:spMkLst>
        </pc:spChg>
        <pc:spChg chg="del">
          <ac:chgData name="Lauri Eeva" userId="c201c5ea-73eb-4089-8130-f19d89070240" providerId="ADAL" clId="{1B96FA2E-C399-4B42-8C01-D558E404947B}" dt="2024-10-21T07:59:47.127" v="2146" actId="478"/>
          <ac:spMkLst>
            <pc:docMk/>
            <pc:sldMk cId="1509375666" sldId="428"/>
            <ac:spMk id="4" creationId="{89BF5C7C-8CB3-8F55-A629-3617EF4EFFB5}"/>
          </ac:spMkLst>
        </pc:spChg>
        <pc:spChg chg="del mod">
          <ac:chgData name="Lauri Eeva" userId="c201c5ea-73eb-4089-8130-f19d89070240" providerId="ADAL" clId="{1B96FA2E-C399-4B42-8C01-D558E404947B}" dt="2024-10-21T07:59:41.366" v="2145" actId="478"/>
          <ac:spMkLst>
            <pc:docMk/>
            <pc:sldMk cId="1509375666" sldId="428"/>
            <ac:spMk id="5" creationId="{7F8AD0BB-C168-BB24-5377-BE45FB52DFB8}"/>
          </ac:spMkLst>
        </pc:spChg>
        <pc:spChg chg="mod ord">
          <ac:chgData name="Lauri Eeva" userId="c201c5ea-73eb-4089-8130-f19d89070240" providerId="ADAL" clId="{1B96FA2E-C399-4B42-8C01-D558E404947B}" dt="2024-10-21T08:48:53.149" v="2211" actId="700"/>
          <ac:spMkLst>
            <pc:docMk/>
            <pc:sldMk cId="1509375666" sldId="428"/>
            <ac:spMk id="6" creationId="{009C6E7B-E23E-64F2-2E46-519CF7DC6D67}"/>
          </ac:spMkLst>
        </pc:spChg>
        <pc:spChg chg="add">
          <ac:chgData name="Lauri Eeva" userId="c201c5ea-73eb-4089-8130-f19d89070240" providerId="ADAL" clId="{1B96FA2E-C399-4B42-8C01-D558E404947B}" dt="2024-10-17T12:11:48.623" v="1913"/>
          <ac:spMkLst>
            <pc:docMk/>
            <pc:sldMk cId="1509375666" sldId="428"/>
            <ac:spMk id="7" creationId="{392C8197-7AB7-709E-D126-A511CBDDF4BA}"/>
          </ac:spMkLst>
        </pc:spChg>
        <pc:spChg chg="add mod ord">
          <ac:chgData name="Lauri Eeva" userId="c201c5ea-73eb-4089-8130-f19d89070240" providerId="ADAL" clId="{1B96FA2E-C399-4B42-8C01-D558E404947B}" dt="2024-10-21T08:48:53.149" v="2211" actId="700"/>
          <ac:spMkLst>
            <pc:docMk/>
            <pc:sldMk cId="1509375666" sldId="428"/>
            <ac:spMk id="7" creationId="{4D30A67E-7CA6-74F2-A199-530ABB9F54E5}"/>
          </ac:spMkLst>
        </pc:spChg>
        <pc:spChg chg="del">
          <ac:chgData name="Lauri Eeva" userId="c201c5ea-73eb-4089-8130-f19d89070240" providerId="ADAL" clId="{1B96FA2E-C399-4B42-8C01-D558E404947B}" dt="2024-10-21T08:49:55.066" v="2219" actId="478"/>
          <ac:spMkLst>
            <pc:docMk/>
            <pc:sldMk cId="1509375666" sldId="428"/>
            <ac:spMk id="8" creationId="{B9662DC2-E604-BBE0-2EE5-909DF53EAE2E}"/>
          </ac:spMkLst>
        </pc:spChg>
      </pc:sldChg>
      <pc:sldChg chg="modNotesTx">
        <pc:chgData name="Lauri Eeva" userId="c201c5ea-73eb-4089-8130-f19d89070240" providerId="ADAL" clId="{1B96FA2E-C399-4B42-8C01-D558E404947B}" dt="2024-10-24T09:27:13.069" v="2281" actId="20577"/>
        <pc:sldMkLst>
          <pc:docMk/>
          <pc:sldMk cId="3627146551" sldId="429"/>
        </pc:sldMkLst>
      </pc:sldChg>
      <pc:sldChg chg="addSp delSp modSp new del mod setBg modClrScheme chgLayout">
        <pc:chgData name="Lauri Eeva" userId="c201c5ea-73eb-4089-8130-f19d89070240" providerId="ADAL" clId="{1B96FA2E-C399-4B42-8C01-D558E404947B}" dt="2024-10-21T08:36:28.967" v="2187" actId="47"/>
        <pc:sldMkLst>
          <pc:docMk/>
          <pc:sldMk cId="4021657279" sldId="429"/>
        </pc:sldMkLst>
        <pc:spChg chg="mod ord">
          <ac:chgData name="Lauri Eeva" userId="c201c5ea-73eb-4089-8130-f19d89070240" providerId="ADAL" clId="{1B96FA2E-C399-4B42-8C01-D558E404947B}" dt="2024-10-21T08:33:44.903" v="2182" actId="403"/>
          <ac:spMkLst>
            <pc:docMk/>
            <pc:sldMk cId="4021657279" sldId="429"/>
            <ac:spMk id="2" creationId="{C144ECF7-D80E-DC6E-5A8E-FF5023606CB3}"/>
          </ac:spMkLst>
        </pc:spChg>
        <pc:spChg chg="del mod ord">
          <ac:chgData name="Lauri Eeva" userId="c201c5ea-73eb-4089-8130-f19d89070240" providerId="ADAL" clId="{1B96FA2E-C399-4B42-8C01-D558E404947B}" dt="2024-10-21T08:34:05.307" v="2186" actId="478"/>
          <ac:spMkLst>
            <pc:docMk/>
            <pc:sldMk cId="4021657279" sldId="429"/>
            <ac:spMk id="3" creationId="{F8D12B7B-0952-A811-037D-2988CC97648A}"/>
          </ac:spMkLst>
        </pc:spChg>
        <pc:spChg chg="del mod ord">
          <ac:chgData name="Lauri Eeva" userId="c201c5ea-73eb-4089-8130-f19d89070240" providerId="ADAL" clId="{1B96FA2E-C399-4B42-8C01-D558E404947B}" dt="2024-10-21T08:33:51.453" v="2184" actId="478"/>
          <ac:spMkLst>
            <pc:docMk/>
            <pc:sldMk cId="4021657279" sldId="429"/>
            <ac:spMk id="4" creationId="{0B3B2484-A507-76E1-E2B4-C08F5C77ABCA}"/>
          </ac:spMkLst>
        </pc:spChg>
        <pc:spChg chg="mod ord">
          <ac:chgData name="Lauri Eeva" userId="c201c5ea-73eb-4089-8130-f19d89070240" providerId="ADAL" clId="{1B96FA2E-C399-4B42-8C01-D558E404947B}" dt="2024-10-21T07:00:45.279" v="2050" actId="700"/>
          <ac:spMkLst>
            <pc:docMk/>
            <pc:sldMk cId="4021657279" sldId="429"/>
            <ac:spMk id="5" creationId="{1CF330BA-0593-4111-05DC-541A1521AE04}"/>
          </ac:spMkLst>
        </pc:spChg>
        <pc:picChg chg="add del">
          <ac:chgData name="Lauri Eeva" userId="c201c5ea-73eb-4089-8130-f19d89070240" providerId="ADAL" clId="{1B96FA2E-C399-4B42-8C01-D558E404947B}" dt="2024-10-21T08:33:25.378" v="2175" actId="22"/>
          <ac:picMkLst>
            <pc:docMk/>
            <pc:sldMk cId="4021657279" sldId="429"/>
            <ac:picMk id="7" creationId="{A8D4188A-8B9B-02CB-2546-B01601638128}"/>
          </ac:picMkLst>
        </pc:picChg>
      </pc:sldChg>
      <pc:sldMasterChg chg="add addSldLayout">
        <pc:chgData name="Lauri Eeva" userId="c201c5ea-73eb-4089-8130-f19d89070240" providerId="ADAL" clId="{1B96FA2E-C399-4B42-8C01-D558E404947B}" dt="2024-10-16T13:09:09.894" v="1030" actId="27028"/>
        <pc:sldMasterMkLst>
          <pc:docMk/>
          <pc:sldMasterMk cId="2438492895" sldId="2147483648"/>
        </pc:sldMasterMkLst>
        <pc:sldLayoutChg chg="add">
          <pc:chgData name="Lauri Eeva" userId="c201c5ea-73eb-4089-8130-f19d89070240" providerId="ADAL" clId="{1B96FA2E-C399-4B42-8C01-D558E404947B}" dt="2024-10-16T13:09:09.894" v="1030" actId="27028"/>
          <pc:sldLayoutMkLst>
            <pc:docMk/>
            <pc:sldMasterMk cId="2438492895" sldId="2147483648"/>
            <pc:sldLayoutMk cId="446653421" sldId="2147483723"/>
          </pc:sldLayoutMkLst>
        </pc:sldLayoutChg>
      </pc:sldMasterChg>
      <pc:sldMasterChg chg="replId">
        <pc:chgData name="Lauri Eeva" userId="c201c5ea-73eb-4089-8130-f19d89070240" providerId="ADAL" clId="{1B96FA2E-C399-4B42-8C01-D558E404947B}" dt="2024-10-16T13:09:09.894" v="1030" actId="27028"/>
        <pc:sldMasterMkLst>
          <pc:docMk/>
          <pc:sldMasterMk cId="0" sldId="2147484037"/>
        </pc:sldMasterMkLst>
      </pc:sldMasterChg>
    </pc:docChg>
  </pc:docChgLst>
  <pc:docChgLst>
    <pc:chgData name="Tarkkinen Teija" userId="S::teija.tarkkinen@hel.fi::a80a0cf9-6524-4b20-a190-51e8f63a5464" providerId="AD" clId="Web-{1901DC7A-A322-40DC-9BE5-3DA275FC0A58}"/>
    <pc:docChg chg="modSld">
      <pc:chgData name="Tarkkinen Teija" userId="S::teija.tarkkinen@hel.fi::a80a0cf9-6524-4b20-a190-51e8f63a5464" providerId="AD" clId="Web-{1901DC7A-A322-40DC-9BE5-3DA275FC0A58}" dt="2024-10-24T05:25:08.210" v="29" actId="20577"/>
      <pc:docMkLst>
        <pc:docMk/>
      </pc:docMkLst>
      <pc:sldChg chg="addSp modSp">
        <pc:chgData name="Tarkkinen Teija" userId="S::teija.tarkkinen@hel.fi::a80a0cf9-6524-4b20-a190-51e8f63a5464" providerId="AD" clId="Web-{1901DC7A-A322-40DC-9BE5-3DA275FC0A58}" dt="2024-10-24T05:25:08.210" v="29" actId="20577"/>
        <pc:sldMkLst>
          <pc:docMk/>
          <pc:sldMk cId="1509375666" sldId="428"/>
        </pc:sldMkLst>
        <pc:spChg chg="add mod">
          <ac:chgData name="Tarkkinen Teija" userId="S::teija.tarkkinen@hel.fi::a80a0cf9-6524-4b20-a190-51e8f63a5464" providerId="AD" clId="Web-{1901DC7A-A322-40DC-9BE5-3DA275FC0A58}" dt="2024-10-24T05:22:23.439" v="20" actId="1076"/>
          <ac:spMkLst>
            <pc:docMk/>
            <pc:sldMk cId="1509375666" sldId="428"/>
            <ac:spMk id="2" creationId="{7F2D1DD2-7387-DAC5-520B-CAE277DA0CE1}"/>
          </ac:spMkLst>
        </pc:spChg>
        <pc:spChg chg="mod">
          <ac:chgData name="Tarkkinen Teija" userId="S::teija.tarkkinen@hel.fi::a80a0cf9-6524-4b20-a190-51e8f63a5464" providerId="AD" clId="Web-{1901DC7A-A322-40DC-9BE5-3DA275FC0A58}" dt="2024-10-24T05:25:08.210" v="29" actId="20577"/>
          <ac:spMkLst>
            <pc:docMk/>
            <pc:sldMk cId="1509375666" sldId="428"/>
            <ac:spMk id="3" creationId="{C7C00D4F-A9B3-4AE1-B008-35987DD16BDF}"/>
          </ac:spMkLst>
        </pc:spChg>
      </pc:sldChg>
    </pc:docChg>
  </pc:docChgLst>
  <pc:docChgLst>
    <pc:chgData name="Revontuli Minna" userId="S::minna.revontuli@hel.fi::22ea63ca-0d8d-4b35-9991-3c2fa6da6d59" providerId="AD" clId="Web-{10FA85A7-0A00-489E-B0FA-C32D44D69392}"/>
    <pc:docChg chg="modSld">
      <pc:chgData name="Revontuli Minna" userId="S::minna.revontuli@hel.fi::22ea63ca-0d8d-4b35-9991-3c2fa6da6d59" providerId="AD" clId="Web-{10FA85A7-0A00-489E-B0FA-C32D44D69392}" dt="2022-12-15T11:31:12.472" v="31" actId="14100"/>
      <pc:docMkLst>
        <pc:docMk/>
      </pc:docMkLst>
      <pc:sldChg chg="modSp">
        <pc:chgData name="Revontuli Minna" userId="S::minna.revontuli@hel.fi::22ea63ca-0d8d-4b35-9991-3c2fa6da6d59" providerId="AD" clId="Web-{10FA85A7-0A00-489E-B0FA-C32D44D69392}" dt="2022-12-15T11:30:28.033" v="30" actId="20577"/>
        <pc:sldMkLst>
          <pc:docMk/>
          <pc:sldMk cId="0" sldId="286"/>
        </pc:sldMkLst>
        <pc:spChg chg="mod">
          <ac:chgData name="Revontuli Minna" userId="S::minna.revontuli@hel.fi::22ea63ca-0d8d-4b35-9991-3c2fa6da6d59" providerId="AD" clId="Web-{10FA85A7-0A00-489E-B0FA-C32D44D69392}" dt="2022-12-15T11:30:28.033" v="30" actId="20577"/>
          <ac:spMkLst>
            <pc:docMk/>
            <pc:sldMk cId="0" sldId="286"/>
            <ac:spMk id="78849" creationId="{00000000-0000-0000-0000-000000000000}"/>
          </ac:spMkLst>
        </pc:spChg>
      </pc:sldChg>
      <pc:sldChg chg="delSp modSp">
        <pc:chgData name="Revontuli Minna" userId="S::minna.revontuli@hel.fi::22ea63ca-0d8d-4b35-9991-3c2fa6da6d59" providerId="AD" clId="Web-{10FA85A7-0A00-489E-B0FA-C32D44D69392}" dt="2022-12-15T11:27:31.388" v="4"/>
        <pc:sldMkLst>
          <pc:docMk/>
          <pc:sldMk cId="3839231984" sldId="301"/>
        </pc:sldMkLst>
        <pc:spChg chg="del mod">
          <ac:chgData name="Revontuli Minna" userId="S::minna.revontuli@hel.fi::22ea63ca-0d8d-4b35-9991-3c2fa6da6d59" providerId="AD" clId="Web-{10FA85A7-0A00-489E-B0FA-C32D44D69392}" dt="2022-12-15T11:27:31.388" v="4"/>
          <ac:spMkLst>
            <pc:docMk/>
            <pc:sldMk cId="3839231984" sldId="301"/>
            <ac:spMk id="51" creationId="{C7F2CEEE-7AD6-8A85-01F6-A97610A6EFF7}"/>
          </ac:spMkLst>
        </pc:spChg>
      </pc:sldChg>
      <pc:sldChg chg="delSp modSp">
        <pc:chgData name="Revontuli Minna" userId="S::minna.revontuli@hel.fi::22ea63ca-0d8d-4b35-9991-3c2fa6da6d59" providerId="AD" clId="Web-{10FA85A7-0A00-489E-B0FA-C32D44D69392}" dt="2022-12-15T11:28:03.108" v="10"/>
        <pc:sldMkLst>
          <pc:docMk/>
          <pc:sldMk cId="3644417426" sldId="302"/>
        </pc:sldMkLst>
        <pc:spChg chg="del mod">
          <ac:chgData name="Revontuli Minna" userId="S::minna.revontuli@hel.fi::22ea63ca-0d8d-4b35-9991-3c2fa6da6d59" providerId="AD" clId="Web-{10FA85A7-0A00-489E-B0FA-C32D44D69392}" dt="2022-12-15T11:28:03.108" v="10"/>
          <ac:spMkLst>
            <pc:docMk/>
            <pc:sldMk cId="3644417426" sldId="302"/>
            <ac:spMk id="27" creationId="{E22DDCE0-3522-9E27-C251-F3203CA27CF2}"/>
          </ac:spMkLst>
        </pc:spChg>
      </pc:sldChg>
      <pc:sldChg chg="modSp">
        <pc:chgData name="Revontuli Minna" userId="S::minna.revontuli@hel.fi::22ea63ca-0d8d-4b35-9991-3c2fa6da6d59" providerId="AD" clId="Web-{10FA85A7-0A00-489E-B0FA-C32D44D69392}" dt="2022-12-15T11:31:12.472" v="31" actId="14100"/>
        <pc:sldMkLst>
          <pc:docMk/>
          <pc:sldMk cId="172822629" sldId="305"/>
        </pc:sldMkLst>
        <pc:spChg chg="mod">
          <ac:chgData name="Revontuli Minna" userId="S::minna.revontuli@hel.fi::22ea63ca-0d8d-4b35-9991-3c2fa6da6d59" providerId="AD" clId="Web-{10FA85A7-0A00-489E-B0FA-C32D44D69392}" dt="2022-12-15T11:31:12.472" v="31" actId="14100"/>
          <ac:spMkLst>
            <pc:docMk/>
            <pc:sldMk cId="172822629" sldId="305"/>
            <ac:spMk id="12" creationId="{2A86B6ED-AAD9-E1E8-4A86-C2087BF7ACC0}"/>
          </ac:spMkLst>
        </pc:spChg>
      </pc:sldChg>
      <pc:sldChg chg="delSp modSp">
        <pc:chgData name="Revontuli Minna" userId="S::minna.revontuli@hel.fi::22ea63ca-0d8d-4b35-9991-3c2fa6da6d59" providerId="AD" clId="Web-{10FA85A7-0A00-489E-B0FA-C32D44D69392}" dt="2022-12-15T11:29:25.547" v="26"/>
        <pc:sldMkLst>
          <pc:docMk/>
          <pc:sldMk cId="667339536" sldId="312"/>
        </pc:sldMkLst>
        <pc:spChg chg="del mod">
          <ac:chgData name="Revontuli Minna" userId="S::minna.revontuli@hel.fi::22ea63ca-0d8d-4b35-9991-3c2fa6da6d59" providerId="AD" clId="Web-{10FA85A7-0A00-489E-B0FA-C32D44D69392}" dt="2022-12-15T11:29:25.547" v="26"/>
          <ac:spMkLst>
            <pc:docMk/>
            <pc:sldMk cId="667339536" sldId="312"/>
            <ac:spMk id="14" creationId="{F689BEAD-5E8B-311A-C49F-AA079B846916}"/>
          </ac:spMkLst>
        </pc:spChg>
      </pc:sldChg>
      <pc:sldChg chg="delSp modSp">
        <pc:chgData name="Revontuli Minna" userId="S::minna.revontuli@hel.fi::22ea63ca-0d8d-4b35-9991-3c2fa6da6d59" providerId="AD" clId="Web-{10FA85A7-0A00-489E-B0FA-C32D44D69392}" dt="2022-12-15T11:28:35.171" v="16"/>
        <pc:sldMkLst>
          <pc:docMk/>
          <pc:sldMk cId="2174165828" sldId="314"/>
        </pc:sldMkLst>
        <pc:spChg chg="del mod">
          <ac:chgData name="Revontuli Minna" userId="S::minna.revontuli@hel.fi::22ea63ca-0d8d-4b35-9991-3c2fa6da6d59" providerId="AD" clId="Web-{10FA85A7-0A00-489E-B0FA-C32D44D69392}" dt="2022-12-15T11:28:35.171" v="16"/>
          <ac:spMkLst>
            <pc:docMk/>
            <pc:sldMk cId="2174165828" sldId="314"/>
            <ac:spMk id="19" creationId="{D2237709-01C7-D2AF-B508-F8D7960E3064}"/>
          </ac:spMkLst>
        </pc:spChg>
      </pc:sldChg>
      <pc:sldChg chg="delSp modSp">
        <pc:chgData name="Revontuli Minna" userId="S::minna.revontuli@hel.fi::22ea63ca-0d8d-4b35-9991-3c2fa6da6d59" providerId="AD" clId="Web-{10FA85A7-0A00-489E-B0FA-C32D44D69392}" dt="2022-12-15T11:28:56.265" v="23"/>
        <pc:sldMkLst>
          <pc:docMk/>
          <pc:sldMk cId="3991655069" sldId="396"/>
        </pc:sldMkLst>
        <pc:spChg chg="del mod">
          <ac:chgData name="Revontuli Minna" userId="S::minna.revontuli@hel.fi::22ea63ca-0d8d-4b35-9991-3c2fa6da6d59" providerId="AD" clId="Web-{10FA85A7-0A00-489E-B0FA-C32D44D69392}" dt="2022-12-15T11:28:56.265" v="23"/>
          <ac:spMkLst>
            <pc:docMk/>
            <pc:sldMk cId="3991655069" sldId="396"/>
            <ac:spMk id="21" creationId="{3E9553CD-AF29-7AD3-387E-BF327845AB11}"/>
          </ac:spMkLst>
        </pc:spChg>
      </pc:sldChg>
      <pc:sldChg chg="delSp modSp">
        <pc:chgData name="Revontuli Minna" userId="S::minna.revontuli@hel.fi::22ea63ca-0d8d-4b35-9991-3c2fa6da6d59" providerId="AD" clId="Web-{10FA85A7-0A00-489E-B0FA-C32D44D69392}" dt="2022-12-15T11:28:21.061" v="14"/>
        <pc:sldMkLst>
          <pc:docMk/>
          <pc:sldMk cId="432672962" sldId="407"/>
        </pc:sldMkLst>
        <pc:spChg chg="del mod">
          <ac:chgData name="Revontuli Minna" userId="S::minna.revontuli@hel.fi::22ea63ca-0d8d-4b35-9991-3c2fa6da6d59" providerId="AD" clId="Web-{10FA85A7-0A00-489E-B0FA-C32D44D69392}" dt="2022-12-15T11:28:21.061" v="14"/>
          <ac:spMkLst>
            <pc:docMk/>
            <pc:sldMk cId="432672962" sldId="407"/>
            <ac:spMk id="8" creationId="{3881F717-E975-4185-E959-2DDF806D5D4F}"/>
          </ac:spMkLst>
        </pc:spChg>
      </pc:sldChg>
    </pc:docChg>
  </pc:docChgLst>
  <pc:docChgLst>
    <pc:chgData name="Lauri Eeva" userId="S::eeva.lauri@hel.fi::c201c5ea-73eb-4089-8130-f19d89070240" providerId="AD" clId="Web-{72E98E38-70F6-4485-8069-A6B75D12BA41}"/>
    <pc:docChg chg="modSld">
      <pc:chgData name="Lauri Eeva" userId="S::eeva.lauri@hel.fi::c201c5ea-73eb-4089-8130-f19d89070240" providerId="AD" clId="Web-{72E98E38-70F6-4485-8069-A6B75D12BA41}" dt="2024-10-22T13:15:33.360" v="14" actId="20577"/>
      <pc:docMkLst>
        <pc:docMk/>
      </pc:docMkLst>
      <pc:sldChg chg="modSp">
        <pc:chgData name="Lauri Eeva" userId="S::eeva.lauri@hel.fi::c201c5ea-73eb-4089-8130-f19d89070240" providerId="AD" clId="Web-{72E98E38-70F6-4485-8069-A6B75D12BA41}" dt="2024-10-22T13:15:33.360" v="14" actId="20577"/>
        <pc:sldMkLst>
          <pc:docMk/>
          <pc:sldMk cId="1554110109" sldId="418"/>
        </pc:sldMkLst>
        <pc:spChg chg="mod">
          <ac:chgData name="Lauri Eeva" userId="S::eeva.lauri@hel.fi::c201c5ea-73eb-4089-8130-f19d89070240" providerId="AD" clId="Web-{72E98E38-70F6-4485-8069-A6B75D12BA41}" dt="2024-10-22T13:15:33.360" v="14" actId="20577"/>
          <ac:spMkLst>
            <pc:docMk/>
            <pc:sldMk cId="1554110109" sldId="418"/>
            <ac:spMk id="5" creationId="{8B74BBE3-B02B-4CC7-8290-5DA3CBB70727}"/>
          </ac:spMkLst>
        </pc:spChg>
      </pc:sldChg>
    </pc:docChg>
  </pc:docChgLst>
  <pc:docChgLst>
    <pc:chgData name="Tarkkinen Teija" userId="a80a0cf9-6524-4b20-a190-51e8f63a5464" providerId="ADAL" clId="{7869D520-8023-4505-8166-16EC17BCA505}"/>
    <pc:docChg chg="modSld">
      <pc:chgData name="Tarkkinen Teija" userId="a80a0cf9-6524-4b20-a190-51e8f63a5464" providerId="ADAL" clId="{7869D520-8023-4505-8166-16EC17BCA505}" dt="2023-03-08T13:46:06.505" v="0" actId="20577"/>
      <pc:docMkLst>
        <pc:docMk/>
      </pc:docMkLst>
      <pc:sldChg chg="modSp mod">
        <pc:chgData name="Tarkkinen Teija" userId="a80a0cf9-6524-4b20-a190-51e8f63a5464" providerId="ADAL" clId="{7869D520-8023-4505-8166-16EC17BCA505}" dt="2023-03-08T13:46:06.505" v="0" actId="20577"/>
        <pc:sldMkLst>
          <pc:docMk/>
          <pc:sldMk cId="2580903248" sldId="412"/>
        </pc:sldMkLst>
        <pc:spChg chg="mod">
          <ac:chgData name="Tarkkinen Teija" userId="a80a0cf9-6524-4b20-a190-51e8f63a5464" providerId="ADAL" clId="{7869D520-8023-4505-8166-16EC17BCA505}" dt="2023-03-08T13:46:06.505" v="0" actId="20577"/>
          <ac:spMkLst>
            <pc:docMk/>
            <pc:sldMk cId="2580903248" sldId="412"/>
            <ac:spMk id="2" creationId="{6E464ABB-1C92-44CB-E841-9A9DCB46A1D7}"/>
          </ac:spMkLst>
        </pc:spChg>
      </pc:sldChg>
    </pc:docChg>
  </pc:docChgLst>
  <pc:docChgLst>
    <pc:chgData name="Revontuli Minna" userId="S::minna.revontuli@hel.fi::22ea63ca-0d8d-4b35-9991-3c2fa6da6d59" providerId="AD" clId="Web-{3CC80835-B6EF-4E89-A81E-9DA34B6C663B}"/>
    <pc:docChg chg="modSld">
      <pc:chgData name="Revontuli Minna" userId="S::minna.revontuli@hel.fi::22ea63ca-0d8d-4b35-9991-3c2fa6da6d59" providerId="AD" clId="Web-{3CC80835-B6EF-4E89-A81E-9DA34B6C663B}" dt="2022-12-16T05:43:02.947" v="1" actId="14100"/>
      <pc:docMkLst>
        <pc:docMk/>
      </pc:docMkLst>
      <pc:sldChg chg="modSp">
        <pc:chgData name="Revontuli Minna" userId="S::minna.revontuli@hel.fi::22ea63ca-0d8d-4b35-9991-3c2fa6da6d59" providerId="AD" clId="Web-{3CC80835-B6EF-4E89-A81E-9DA34B6C663B}" dt="2022-12-16T05:43:02.947" v="1" actId="14100"/>
        <pc:sldMkLst>
          <pc:docMk/>
          <pc:sldMk cId="831700485" sldId="300"/>
        </pc:sldMkLst>
        <pc:spChg chg="mod">
          <ac:chgData name="Revontuli Minna" userId="S::minna.revontuli@hel.fi::22ea63ca-0d8d-4b35-9991-3c2fa6da6d59" providerId="AD" clId="Web-{3CC80835-B6EF-4E89-A81E-9DA34B6C663B}" dt="2022-12-16T05:42:49.869" v="0" actId="14100"/>
          <ac:spMkLst>
            <pc:docMk/>
            <pc:sldMk cId="831700485" sldId="300"/>
            <ac:spMk id="2" creationId="{8B7BC243-A7FE-44C4-8C6D-1E8756EEDB28}"/>
          </ac:spMkLst>
        </pc:spChg>
        <pc:spChg chg="mod">
          <ac:chgData name="Revontuli Minna" userId="S::minna.revontuli@hel.fi::22ea63ca-0d8d-4b35-9991-3c2fa6da6d59" providerId="AD" clId="Web-{3CC80835-B6EF-4E89-A81E-9DA34B6C663B}" dt="2022-12-16T05:43:02.947" v="1" actId="14100"/>
          <ac:spMkLst>
            <pc:docMk/>
            <pc:sldMk cId="831700485" sldId="300"/>
            <ac:spMk id="7" creationId="{8F08A97A-B668-2062-0B95-671DF379350A}"/>
          </ac:spMkLst>
        </pc:spChg>
      </pc:sldChg>
    </pc:docChg>
  </pc:docChgLst>
  <pc:docChgLst>
    <pc:chgData name="Prepula Elisa" userId="S::elisa.prepula@hel.fi::7d0a5514-d794-4392-bcff-f0ffc6f509e4" providerId="AD" clId="Web-{731993AE-384D-4FB5-BE33-DF8448C4F59E}"/>
    <pc:docChg chg="modSld">
      <pc:chgData name="Prepula Elisa" userId="S::elisa.prepula@hel.fi::7d0a5514-d794-4392-bcff-f0ffc6f509e4" providerId="AD" clId="Web-{731993AE-384D-4FB5-BE33-DF8448C4F59E}" dt="2024-10-23T11:42:58.916" v="33"/>
      <pc:docMkLst>
        <pc:docMk/>
      </pc:docMkLst>
      <pc:sldChg chg="modNotes">
        <pc:chgData name="Prepula Elisa" userId="S::elisa.prepula@hel.fi::7d0a5514-d794-4392-bcff-f0ffc6f509e4" providerId="AD" clId="Web-{731993AE-384D-4FB5-BE33-DF8448C4F59E}" dt="2024-10-23T11:42:58.916" v="33"/>
        <pc:sldMkLst>
          <pc:docMk/>
          <pc:sldMk cId="519260619" sldId="427"/>
        </pc:sldMkLst>
      </pc:sldChg>
    </pc:docChg>
  </pc:docChgLst>
  <pc:docChgLst>
    <pc:chgData name="Tarkkinen Teija" userId="S::teija.tarkkinen@hel.fi::a80a0cf9-6524-4b20-a190-51e8f63a5464" providerId="AD" clId="Web-{9EE9B64C-73C6-47C6-B596-3020A7132713}"/>
    <pc:docChg chg="modSld">
      <pc:chgData name="Tarkkinen Teija" userId="S::teija.tarkkinen@hel.fi::a80a0cf9-6524-4b20-a190-51e8f63a5464" providerId="AD" clId="Web-{9EE9B64C-73C6-47C6-B596-3020A7132713}" dt="2022-12-07T09:46:15.730" v="2" actId="20577"/>
      <pc:docMkLst>
        <pc:docMk/>
      </pc:docMkLst>
      <pc:sldChg chg="modSp">
        <pc:chgData name="Tarkkinen Teija" userId="S::teija.tarkkinen@hel.fi::a80a0cf9-6524-4b20-a190-51e8f63a5464" providerId="AD" clId="Web-{9EE9B64C-73C6-47C6-B596-3020A7132713}" dt="2022-12-07T09:46:15.730" v="2" actId="20577"/>
        <pc:sldMkLst>
          <pc:docMk/>
          <pc:sldMk cId="2580903248" sldId="412"/>
        </pc:sldMkLst>
        <pc:spChg chg="mod">
          <ac:chgData name="Tarkkinen Teija" userId="S::teija.tarkkinen@hel.fi::a80a0cf9-6524-4b20-a190-51e8f63a5464" providerId="AD" clId="Web-{9EE9B64C-73C6-47C6-B596-3020A7132713}" dt="2022-12-07T09:46:15.730" v="2" actId="20577"/>
          <ac:spMkLst>
            <pc:docMk/>
            <pc:sldMk cId="2580903248" sldId="412"/>
            <ac:spMk id="2" creationId="{6E464ABB-1C92-44CB-E841-9A9DCB46A1D7}"/>
          </ac:spMkLst>
        </pc:spChg>
      </pc:sldChg>
    </pc:docChg>
  </pc:docChgLst>
  <pc:docChgLst>
    <pc:chgData name="Tarkkinen Teija" userId="S::teija.tarkkinen@hel.fi::a80a0cf9-6524-4b20-a190-51e8f63a5464" providerId="AD" clId="Web-{29703591-B53D-46CA-BA9C-454B3B0663CE}"/>
    <pc:docChg chg="modSld">
      <pc:chgData name="Tarkkinen Teija" userId="S::teija.tarkkinen@hel.fi::a80a0cf9-6524-4b20-a190-51e8f63a5464" providerId="AD" clId="Web-{29703591-B53D-46CA-BA9C-454B3B0663CE}" dt="2022-12-15T11:38:35.481" v="4" actId="1076"/>
      <pc:docMkLst>
        <pc:docMk/>
      </pc:docMkLst>
      <pc:sldChg chg="modSp">
        <pc:chgData name="Tarkkinen Teija" userId="S::teija.tarkkinen@hel.fi::a80a0cf9-6524-4b20-a190-51e8f63a5464" providerId="AD" clId="Web-{29703591-B53D-46CA-BA9C-454B3B0663CE}" dt="2022-12-15T11:37:39.073" v="0" actId="1076"/>
        <pc:sldMkLst>
          <pc:docMk/>
          <pc:sldMk cId="3839231984" sldId="301"/>
        </pc:sldMkLst>
        <pc:spChg chg="mod">
          <ac:chgData name="Tarkkinen Teija" userId="S::teija.tarkkinen@hel.fi::a80a0cf9-6524-4b20-a190-51e8f63a5464" providerId="AD" clId="Web-{29703591-B53D-46CA-BA9C-454B3B0663CE}" dt="2022-12-15T11:37:39.073" v="0" actId="1076"/>
          <ac:spMkLst>
            <pc:docMk/>
            <pc:sldMk cId="3839231984" sldId="301"/>
            <ac:spMk id="2" creationId="{8CE14759-0979-484A-BC66-F1644B2687DC}"/>
          </ac:spMkLst>
        </pc:spChg>
      </pc:sldChg>
      <pc:sldChg chg="modSp">
        <pc:chgData name="Tarkkinen Teija" userId="S::teija.tarkkinen@hel.fi::a80a0cf9-6524-4b20-a190-51e8f63a5464" providerId="AD" clId="Web-{29703591-B53D-46CA-BA9C-454B3B0663CE}" dt="2022-12-15T11:38:07.934" v="3" actId="1076"/>
        <pc:sldMkLst>
          <pc:docMk/>
          <pc:sldMk cId="3644417426" sldId="302"/>
        </pc:sldMkLst>
        <pc:spChg chg="mod">
          <ac:chgData name="Tarkkinen Teija" userId="S::teija.tarkkinen@hel.fi::a80a0cf9-6524-4b20-a190-51e8f63a5464" providerId="AD" clId="Web-{29703591-B53D-46CA-BA9C-454B3B0663CE}" dt="2022-12-15T11:38:07.934" v="3" actId="1076"/>
          <ac:spMkLst>
            <pc:docMk/>
            <pc:sldMk cId="3644417426" sldId="302"/>
            <ac:spMk id="12" creationId="{2A86B6ED-AAD9-E1E8-4A86-C2087BF7ACC0}"/>
          </ac:spMkLst>
        </pc:spChg>
      </pc:sldChg>
      <pc:sldChg chg="modSp">
        <pc:chgData name="Tarkkinen Teija" userId="S::teija.tarkkinen@hel.fi::a80a0cf9-6524-4b20-a190-51e8f63a5464" providerId="AD" clId="Web-{29703591-B53D-46CA-BA9C-454B3B0663CE}" dt="2022-12-15T11:38:35.481" v="4" actId="1076"/>
        <pc:sldMkLst>
          <pc:docMk/>
          <pc:sldMk cId="4138247025" sldId="306"/>
        </pc:sldMkLst>
        <pc:spChg chg="mod">
          <ac:chgData name="Tarkkinen Teija" userId="S::teija.tarkkinen@hel.fi::a80a0cf9-6524-4b20-a190-51e8f63a5464" providerId="AD" clId="Web-{29703591-B53D-46CA-BA9C-454B3B0663CE}" dt="2022-12-15T11:38:35.481" v="4" actId="1076"/>
          <ac:spMkLst>
            <pc:docMk/>
            <pc:sldMk cId="4138247025" sldId="306"/>
            <ac:spMk id="12" creationId="{2A86B6ED-AAD9-E1E8-4A86-C2087BF7ACC0}"/>
          </ac:spMkLst>
        </pc:spChg>
      </pc:sldChg>
      <pc:sldChg chg="modSp">
        <pc:chgData name="Tarkkinen Teija" userId="S::teija.tarkkinen@hel.fi::a80a0cf9-6524-4b20-a190-51e8f63a5464" providerId="AD" clId="Web-{29703591-B53D-46CA-BA9C-454B3B0663CE}" dt="2022-12-15T11:37:57.386" v="2" actId="1076"/>
        <pc:sldMkLst>
          <pc:docMk/>
          <pc:sldMk cId="4181879086" sldId="405"/>
        </pc:sldMkLst>
        <pc:spChg chg="mod">
          <ac:chgData name="Tarkkinen Teija" userId="S::teija.tarkkinen@hel.fi::a80a0cf9-6524-4b20-a190-51e8f63a5464" providerId="AD" clId="Web-{29703591-B53D-46CA-BA9C-454B3B0663CE}" dt="2022-12-15T11:37:57.386" v="2" actId="1076"/>
          <ac:spMkLst>
            <pc:docMk/>
            <pc:sldMk cId="4181879086" sldId="405"/>
            <ac:spMk id="2" creationId="{06571860-6D62-0817-29CB-5343FF509B62}"/>
          </ac:spMkLst>
        </pc:spChg>
      </pc:sldChg>
    </pc:docChg>
  </pc:docChgLst>
  <pc:docChgLst>
    <pc:chgData name="Prepula Elisa" userId="7d0a5514-d794-4392-bcff-f0ffc6f509e4" providerId="ADAL" clId="{65A67CAE-FE0D-448A-9E00-083B4CA7F3E1}"/>
    <pc:docChg chg="undo custSel addSld delSld modSld">
      <pc:chgData name="Prepula Elisa" userId="7d0a5514-d794-4392-bcff-f0ffc6f509e4" providerId="ADAL" clId="{65A67CAE-FE0D-448A-9E00-083B4CA7F3E1}" dt="2024-10-24T07:01:43.202" v="4677" actId="20577"/>
      <pc:docMkLst>
        <pc:docMk/>
      </pc:docMkLst>
      <pc:sldChg chg="addSp delSp modSp mod chgLayout modNotesTx">
        <pc:chgData name="Prepula Elisa" userId="7d0a5514-d794-4392-bcff-f0ffc6f509e4" providerId="ADAL" clId="{65A67CAE-FE0D-448A-9E00-083B4CA7F3E1}" dt="2024-10-21T09:24:57.222" v="3413" actId="14100"/>
        <pc:sldMkLst>
          <pc:docMk/>
          <pc:sldMk cId="432672962" sldId="407"/>
        </pc:sldMkLst>
        <pc:spChg chg="mod ord">
          <ac:chgData name="Prepula Elisa" userId="7d0a5514-d794-4392-bcff-f0ffc6f509e4" providerId="ADAL" clId="{65A67CAE-FE0D-448A-9E00-083B4CA7F3E1}" dt="2024-10-21T08:49:00.478" v="3357" actId="700"/>
          <ac:spMkLst>
            <pc:docMk/>
            <pc:sldMk cId="432672962" sldId="407"/>
            <ac:spMk id="2" creationId="{5D5DFEA0-22D9-3F45-7C4D-8A3ABA747750}"/>
          </ac:spMkLst>
        </pc:spChg>
        <pc:spChg chg="mod ord">
          <ac:chgData name="Prepula Elisa" userId="7d0a5514-d794-4392-bcff-f0ffc6f509e4" providerId="ADAL" clId="{65A67CAE-FE0D-448A-9E00-083B4CA7F3E1}" dt="2024-10-21T08:49:00.478" v="3357" actId="700"/>
          <ac:spMkLst>
            <pc:docMk/>
            <pc:sldMk cId="432672962" sldId="407"/>
            <ac:spMk id="3" creationId="{A1B09A74-3E74-95BF-58EF-65769B3E7E8D}"/>
          </ac:spMkLst>
        </pc:spChg>
        <pc:spChg chg="mod ord">
          <ac:chgData name="Prepula Elisa" userId="7d0a5514-d794-4392-bcff-f0ffc6f509e4" providerId="ADAL" clId="{65A67CAE-FE0D-448A-9E00-083B4CA7F3E1}" dt="2024-10-21T08:49:00.478" v="3357" actId="700"/>
          <ac:spMkLst>
            <pc:docMk/>
            <pc:sldMk cId="432672962" sldId="407"/>
            <ac:spMk id="6" creationId="{2675C14C-1AEE-57AB-84BC-6BAE944CE6D5}"/>
          </ac:spMkLst>
        </pc:spChg>
        <pc:picChg chg="add del mod">
          <ac:chgData name="Prepula Elisa" userId="7d0a5514-d794-4392-bcff-f0ffc6f509e4" providerId="ADAL" clId="{65A67CAE-FE0D-448A-9E00-083B4CA7F3E1}" dt="2024-10-17T11:23:36.074" v="2046" actId="21"/>
          <ac:picMkLst>
            <pc:docMk/>
            <pc:sldMk cId="432672962" sldId="407"/>
            <ac:picMk id="7" creationId="{8E107067-B8B6-A365-2255-D6B8EDA5A538}"/>
          </ac:picMkLst>
        </pc:picChg>
        <pc:picChg chg="add del mod ord">
          <ac:chgData name="Prepula Elisa" userId="7d0a5514-d794-4392-bcff-f0ffc6f509e4" providerId="ADAL" clId="{65A67CAE-FE0D-448A-9E00-083B4CA7F3E1}" dt="2024-10-21T09:20:20.474" v="3387" actId="478"/>
          <ac:picMkLst>
            <pc:docMk/>
            <pc:sldMk cId="432672962" sldId="407"/>
            <ac:picMk id="9" creationId="{88C51AE2-EE6F-12A7-23E7-285840796A71}"/>
          </ac:picMkLst>
        </pc:picChg>
        <pc:picChg chg="add mod">
          <ac:chgData name="Prepula Elisa" userId="7d0a5514-d794-4392-bcff-f0ffc6f509e4" providerId="ADAL" clId="{65A67CAE-FE0D-448A-9E00-083B4CA7F3E1}" dt="2024-10-21T09:24:57.222" v="3413" actId="14100"/>
          <ac:picMkLst>
            <pc:docMk/>
            <pc:sldMk cId="432672962" sldId="407"/>
            <ac:picMk id="11" creationId="{6AE91069-5EBB-8BA1-94F6-F1BA3E6C8B16}"/>
          </ac:picMkLst>
        </pc:picChg>
      </pc:sldChg>
      <pc:sldChg chg="addSp delSp modSp mod modClrScheme chgLayout modNotesTx">
        <pc:chgData name="Prepula Elisa" userId="7d0a5514-d794-4392-bcff-f0ffc6f509e4" providerId="ADAL" clId="{65A67CAE-FE0D-448A-9E00-083B4CA7F3E1}" dt="2024-10-24T07:01:43.202" v="4677" actId="20577"/>
        <pc:sldMkLst>
          <pc:docMk/>
          <pc:sldMk cId="3162630362" sldId="410"/>
        </pc:sldMkLst>
        <pc:spChg chg="mod ord">
          <ac:chgData name="Prepula Elisa" userId="7d0a5514-d794-4392-bcff-f0ffc6f509e4" providerId="ADAL" clId="{65A67CAE-FE0D-448A-9E00-083B4CA7F3E1}" dt="2024-10-21T09:54:39.553" v="3707" actId="14100"/>
          <ac:spMkLst>
            <pc:docMk/>
            <pc:sldMk cId="3162630362" sldId="410"/>
            <ac:spMk id="2" creationId="{020A6DBE-6852-DC07-7CE3-8C90F5288E94}"/>
          </ac:spMkLst>
        </pc:spChg>
        <pc:spChg chg="mod ord">
          <ac:chgData name="Prepula Elisa" userId="7d0a5514-d794-4392-bcff-f0ffc6f509e4" providerId="ADAL" clId="{65A67CAE-FE0D-448A-9E00-083B4CA7F3E1}" dt="2024-10-24T07:01:43.202" v="4677" actId="20577"/>
          <ac:spMkLst>
            <pc:docMk/>
            <pc:sldMk cId="3162630362" sldId="410"/>
            <ac:spMk id="3" creationId="{CFDD7C94-1FB2-A1A7-124C-E07581774633}"/>
          </ac:spMkLst>
        </pc:spChg>
        <pc:spChg chg="mod ord">
          <ac:chgData name="Prepula Elisa" userId="7d0a5514-d794-4392-bcff-f0ffc6f509e4" providerId="ADAL" clId="{65A67CAE-FE0D-448A-9E00-083B4CA7F3E1}" dt="2024-10-21T09:53:03.623" v="3696" actId="700"/>
          <ac:spMkLst>
            <pc:docMk/>
            <pc:sldMk cId="3162630362" sldId="410"/>
            <ac:spMk id="6" creationId="{C509C433-3A28-4023-DBDC-15118EB7AEE8}"/>
          </ac:spMkLst>
        </pc:spChg>
        <pc:spChg chg="add del mod">
          <ac:chgData name="Prepula Elisa" userId="7d0a5514-d794-4392-bcff-f0ffc6f509e4" providerId="ADAL" clId="{65A67CAE-FE0D-448A-9E00-083B4CA7F3E1}" dt="2024-10-21T09:47:24.905" v="3460" actId="478"/>
          <ac:spMkLst>
            <pc:docMk/>
            <pc:sldMk cId="3162630362" sldId="410"/>
            <ac:spMk id="12" creationId="{7A8C35E4-42A1-29F0-C825-3BAAE774C7AF}"/>
          </ac:spMkLst>
        </pc:spChg>
        <pc:spChg chg="add del mod">
          <ac:chgData name="Prepula Elisa" userId="7d0a5514-d794-4392-bcff-f0ffc6f509e4" providerId="ADAL" clId="{65A67CAE-FE0D-448A-9E00-083B4CA7F3E1}" dt="2024-10-21T09:47:29.861" v="3461" actId="478"/>
          <ac:spMkLst>
            <pc:docMk/>
            <pc:sldMk cId="3162630362" sldId="410"/>
            <ac:spMk id="14" creationId="{18C8680E-C4D6-7A37-E6BE-9674953303B3}"/>
          </ac:spMkLst>
        </pc:spChg>
        <pc:picChg chg="add mod">
          <ac:chgData name="Prepula Elisa" userId="7d0a5514-d794-4392-bcff-f0ffc6f509e4" providerId="ADAL" clId="{65A67CAE-FE0D-448A-9E00-083B4CA7F3E1}" dt="2024-10-23T08:31:10.992" v="4575" actId="14100"/>
          <ac:picMkLst>
            <pc:docMk/>
            <pc:sldMk cId="3162630362" sldId="410"/>
            <ac:picMk id="7" creationId="{5FAECB82-EDFF-A2B4-1836-62A78D9FE543}"/>
          </ac:picMkLst>
        </pc:picChg>
      </pc:sldChg>
      <pc:sldChg chg="addSp delSp modSp mod">
        <pc:chgData name="Prepula Elisa" userId="7d0a5514-d794-4392-bcff-f0ffc6f509e4" providerId="ADAL" clId="{65A67CAE-FE0D-448A-9E00-083B4CA7F3E1}" dt="2024-10-21T09:45:25.170" v="3451" actId="1076"/>
        <pc:sldMkLst>
          <pc:docMk/>
          <pc:sldMk cId="4179758522" sldId="415"/>
        </pc:sldMkLst>
        <pc:spChg chg="mod">
          <ac:chgData name="Prepula Elisa" userId="7d0a5514-d794-4392-bcff-f0ffc6f509e4" providerId="ADAL" clId="{65A67CAE-FE0D-448A-9E00-083B4CA7F3E1}" dt="2024-10-21T09:44:48.343" v="3443" actId="14100"/>
          <ac:spMkLst>
            <pc:docMk/>
            <pc:sldMk cId="4179758522" sldId="415"/>
            <ac:spMk id="2" creationId="{5D5DFEA0-22D9-3F45-7C4D-8A3ABA747750}"/>
          </ac:spMkLst>
        </pc:spChg>
        <pc:spChg chg="mod">
          <ac:chgData name="Prepula Elisa" userId="7d0a5514-d794-4392-bcff-f0ffc6f509e4" providerId="ADAL" clId="{65A67CAE-FE0D-448A-9E00-083B4CA7F3E1}" dt="2024-10-21T09:45:21.570" v="3450" actId="14100"/>
          <ac:spMkLst>
            <pc:docMk/>
            <pc:sldMk cId="4179758522" sldId="415"/>
            <ac:spMk id="3" creationId="{A1B09A74-3E74-95BF-58EF-65769B3E7E8D}"/>
          </ac:spMkLst>
        </pc:spChg>
        <pc:picChg chg="add mod">
          <ac:chgData name="Prepula Elisa" userId="7d0a5514-d794-4392-bcff-f0ffc6f509e4" providerId="ADAL" clId="{65A67CAE-FE0D-448A-9E00-083B4CA7F3E1}" dt="2024-10-21T09:45:25.170" v="3451" actId="1076"/>
          <ac:picMkLst>
            <pc:docMk/>
            <pc:sldMk cId="4179758522" sldId="415"/>
            <ac:picMk id="7" creationId="{39A16D6B-EAD8-D7C4-75BF-0B6A7F98B937}"/>
          </ac:picMkLst>
        </pc:picChg>
        <pc:picChg chg="add del mod">
          <ac:chgData name="Prepula Elisa" userId="7d0a5514-d794-4392-bcff-f0ffc6f509e4" providerId="ADAL" clId="{65A67CAE-FE0D-448A-9E00-083B4CA7F3E1}" dt="2024-10-21T09:25:30.619" v="3414" actId="478"/>
          <ac:picMkLst>
            <pc:docMk/>
            <pc:sldMk cId="4179758522" sldId="415"/>
            <ac:picMk id="9" creationId="{CDCFA5B2-06E7-AE5A-4223-4A4E4D77D49A}"/>
          </ac:picMkLst>
        </pc:picChg>
        <pc:picChg chg="add del mod">
          <ac:chgData name="Prepula Elisa" userId="7d0a5514-d794-4392-bcff-f0ffc6f509e4" providerId="ADAL" clId="{65A67CAE-FE0D-448A-9E00-083B4CA7F3E1}" dt="2024-10-21T09:25:32.945" v="3415" actId="478"/>
          <ac:picMkLst>
            <pc:docMk/>
            <pc:sldMk cId="4179758522" sldId="415"/>
            <ac:picMk id="11" creationId="{C6CB3D81-89F0-402F-2FBA-7B8144BA4617}"/>
          </ac:picMkLst>
        </pc:picChg>
      </pc:sldChg>
      <pc:sldChg chg="addSp modSp mod">
        <pc:chgData name="Prepula Elisa" userId="7d0a5514-d794-4392-bcff-f0ffc6f509e4" providerId="ADAL" clId="{65A67CAE-FE0D-448A-9E00-083B4CA7F3E1}" dt="2024-10-21T09:29:10.700" v="3422" actId="14100"/>
        <pc:sldMkLst>
          <pc:docMk/>
          <pc:sldMk cId="3696164275" sldId="416"/>
        </pc:sldMkLst>
        <pc:spChg chg="mod">
          <ac:chgData name="Prepula Elisa" userId="7d0a5514-d794-4392-bcff-f0ffc6f509e4" providerId="ADAL" clId="{65A67CAE-FE0D-448A-9E00-083B4CA7F3E1}" dt="2024-10-17T10:17:57.066" v="848" actId="20577"/>
          <ac:spMkLst>
            <pc:docMk/>
            <pc:sldMk cId="3696164275" sldId="416"/>
            <ac:spMk id="2" creationId="{5D5DFEA0-22D9-3F45-7C4D-8A3ABA747750}"/>
          </ac:spMkLst>
        </pc:spChg>
        <pc:spChg chg="mod">
          <ac:chgData name="Prepula Elisa" userId="7d0a5514-d794-4392-bcff-f0ffc6f509e4" providerId="ADAL" clId="{65A67CAE-FE0D-448A-9E00-083B4CA7F3E1}" dt="2024-10-17T11:39:19.411" v="2278" actId="20577"/>
          <ac:spMkLst>
            <pc:docMk/>
            <pc:sldMk cId="3696164275" sldId="416"/>
            <ac:spMk id="3" creationId="{A1B09A74-3E74-95BF-58EF-65769B3E7E8D}"/>
          </ac:spMkLst>
        </pc:spChg>
        <pc:picChg chg="add mod">
          <ac:chgData name="Prepula Elisa" userId="7d0a5514-d794-4392-bcff-f0ffc6f509e4" providerId="ADAL" clId="{65A67CAE-FE0D-448A-9E00-083B4CA7F3E1}" dt="2024-10-21T09:29:10.700" v="3422" actId="14100"/>
          <ac:picMkLst>
            <pc:docMk/>
            <pc:sldMk cId="3696164275" sldId="416"/>
            <ac:picMk id="7" creationId="{15D3DF30-182D-574C-4F9F-AAFE07D8ACCE}"/>
          </ac:picMkLst>
        </pc:picChg>
      </pc:sldChg>
      <pc:sldChg chg="addSp delSp modSp mod modNotesTx">
        <pc:chgData name="Prepula Elisa" userId="7d0a5514-d794-4392-bcff-f0ffc6f509e4" providerId="ADAL" clId="{65A67CAE-FE0D-448A-9E00-083B4CA7F3E1}" dt="2024-10-21T10:30:27.384" v="4539" actId="20577"/>
        <pc:sldMkLst>
          <pc:docMk/>
          <pc:sldMk cId="1554110109" sldId="418"/>
        </pc:sldMkLst>
        <pc:spChg chg="mod">
          <ac:chgData name="Prepula Elisa" userId="7d0a5514-d794-4392-bcff-f0ffc6f509e4" providerId="ADAL" clId="{65A67CAE-FE0D-448A-9E00-083B4CA7F3E1}" dt="2024-10-17T10:24:41.949" v="868" actId="20577"/>
          <ac:spMkLst>
            <pc:docMk/>
            <pc:sldMk cId="1554110109" sldId="418"/>
            <ac:spMk id="2" creationId="{5D5DFEA0-22D9-3F45-7C4D-8A3ABA747750}"/>
          </ac:spMkLst>
        </pc:spChg>
        <pc:spChg chg="mod">
          <ac:chgData name="Prepula Elisa" userId="7d0a5514-d794-4392-bcff-f0ffc6f509e4" providerId="ADAL" clId="{65A67CAE-FE0D-448A-9E00-083B4CA7F3E1}" dt="2024-10-21T10:30:27.384" v="4539" actId="20577"/>
          <ac:spMkLst>
            <pc:docMk/>
            <pc:sldMk cId="1554110109" sldId="418"/>
            <ac:spMk id="5" creationId="{8B74BBE3-B02B-4CC7-8290-5DA3CBB70727}"/>
          </ac:spMkLst>
        </pc:spChg>
        <pc:spChg chg="mod">
          <ac:chgData name="Prepula Elisa" userId="7d0a5514-d794-4392-bcff-f0ffc6f509e4" providerId="ADAL" clId="{65A67CAE-FE0D-448A-9E00-083B4CA7F3E1}" dt="2024-10-17T11:35:26.032" v="2213" actId="1076"/>
          <ac:spMkLst>
            <pc:docMk/>
            <pc:sldMk cId="1554110109" sldId="418"/>
            <ac:spMk id="7" creationId="{BD246C49-C289-327F-1C1C-D9493029622E}"/>
          </ac:spMkLst>
        </pc:spChg>
        <pc:picChg chg="add del mod">
          <ac:chgData name="Prepula Elisa" userId="7d0a5514-d794-4392-bcff-f0ffc6f509e4" providerId="ADAL" clId="{65A67CAE-FE0D-448A-9E00-083B4CA7F3E1}" dt="2024-10-21T09:15:01.476" v="3379" actId="21"/>
          <ac:picMkLst>
            <pc:docMk/>
            <pc:sldMk cId="1554110109" sldId="418"/>
            <ac:picMk id="9" creationId="{5FAF1526-B92A-5DC5-6F6B-968B9A984455}"/>
          </ac:picMkLst>
        </pc:picChg>
        <pc:picChg chg="add mod">
          <ac:chgData name="Prepula Elisa" userId="7d0a5514-d794-4392-bcff-f0ffc6f509e4" providerId="ADAL" clId="{65A67CAE-FE0D-448A-9E00-083B4CA7F3E1}" dt="2024-10-21T09:36:36.832" v="3430" actId="1076"/>
          <ac:picMkLst>
            <pc:docMk/>
            <pc:sldMk cId="1554110109" sldId="418"/>
            <ac:picMk id="11" creationId="{E17E51BE-C589-CCB1-D145-8B99CA8CB8B7}"/>
          </ac:picMkLst>
        </pc:picChg>
      </pc:sldChg>
      <pc:sldChg chg="addSp delSp modSp mod">
        <pc:chgData name="Prepula Elisa" userId="7d0a5514-d794-4392-bcff-f0ffc6f509e4" providerId="ADAL" clId="{65A67CAE-FE0D-448A-9E00-083B4CA7F3E1}" dt="2024-10-21T10:02:37.671" v="4063" actId="1076"/>
        <pc:sldMkLst>
          <pc:docMk/>
          <pc:sldMk cId="3174253520" sldId="419"/>
        </pc:sldMkLst>
        <pc:spChg chg="mod">
          <ac:chgData name="Prepula Elisa" userId="7d0a5514-d794-4392-bcff-f0ffc6f509e4" providerId="ADAL" clId="{65A67CAE-FE0D-448A-9E00-083B4CA7F3E1}" dt="2024-10-21T09:43:28.894" v="3439" actId="20577"/>
          <ac:spMkLst>
            <pc:docMk/>
            <pc:sldMk cId="3174253520" sldId="419"/>
            <ac:spMk id="2" creationId="{C854FAEC-6364-3AE0-2844-47D18D5D5E34}"/>
          </ac:spMkLst>
        </pc:spChg>
        <pc:spChg chg="del">
          <ac:chgData name="Prepula Elisa" userId="7d0a5514-d794-4392-bcff-f0ffc6f509e4" providerId="ADAL" clId="{65A67CAE-FE0D-448A-9E00-083B4CA7F3E1}" dt="2024-10-21T09:46:38.029" v="3458" actId="478"/>
          <ac:spMkLst>
            <pc:docMk/>
            <pc:sldMk cId="3174253520" sldId="419"/>
            <ac:spMk id="3" creationId="{8224B242-E079-82F4-5558-2DDB1435987C}"/>
          </ac:spMkLst>
        </pc:spChg>
        <pc:spChg chg="del mod">
          <ac:chgData name="Prepula Elisa" userId="7d0a5514-d794-4392-bcff-f0ffc6f509e4" providerId="ADAL" clId="{65A67CAE-FE0D-448A-9E00-083B4CA7F3E1}" dt="2024-10-21T09:46:32.885" v="3457" actId="478"/>
          <ac:spMkLst>
            <pc:docMk/>
            <pc:sldMk cId="3174253520" sldId="419"/>
            <ac:spMk id="4" creationId="{E7DF7D78-9E7F-BA75-2834-006A13ECB5E5}"/>
          </ac:spMkLst>
        </pc:spChg>
        <pc:picChg chg="add mod">
          <ac:chgData name="Prepula Elisa" userId="7d0a5514-d794-4392-bcff-f0ffc6f509e4" providerId="ADAL" clId="{65A67CAE-FE0D-448A-9E00-083B4CA7F3E1}" dt="2024-10-21T10:02:37.671" v="4063" actId="1076"/>
          <ac:picMkLst>
            <pc:docMk/>
            <pc:sldMk cId="3174253520" sldId="419"/>
            <ac:picMk id="7" creationId="{17C5D168-3368-EE71-842B-CCD61F3D0B2B}"/>
          </ac:picMkLst>
        </pc:picChg>
      </pc:sldChg>
      <pc:sldChg chg="delSp modSp mod">
        <pc:chgData name="Prepula Elisa" userId="7d0a5514-d794-4392-bcff-f0ffc6f509e4" providerId="ADAL" clId="{65A67CAE-FE0D-448A-9E00-083B4CA7F3E1}" dt="2024-10-23T07:39:06.534" v="4540" actId="478"/>
        <pc:sldMkLst>
          <pc:docMk/>
          <pc:sldMk cId="1969280581" sldId="421"/>
        </pc:sldMkLst>
        <pc:spChg chg="del mod">
          <ac:chgData name="Prepula Elisa" userId="7d0a5514-d794-4392-bcff-f0ffc6f509e4" providerId="ADAL" clId="{65A67CAE-FE0D-448A-9E00-083B4CA7F3E1}" dt="2024-10-23T07:39:06.534" v="4540" actId="478"/>
          <ac:spMkLst>
            <pc:docMk/>
            <pc:sldMk cId="1969280581" sldId="421"/>
            <ac:spMk id="3" creationId="{CD33AD8F-92B1-4295-A46E-7A917E3C822F}"/>
          </ac:spMkLst>
        </pc:spChg>
        <pc:spChg chg="del">
          <ac:chgData name="Prepula Elisa" userId="7d0a5514-d794-4392-bcff-f0ffc6f509e4" providerId="ADAL" clId="{65A67CAE-FE0D-448A-9E00-083B4CA7F3E1}" dt="2024-10-21T10:03:55.380" v="4066" actId="478"/>
          <ac:spMkLst>
            <pc:docMk/>
            <pc:sldMk cId="1969280581" sldId="421"/>
            <ac:spMk id="4" creationId="{3B4900B2-A875-6B4A-7FC3-2D3F655BA968}"/>
          </ac:spMkLst>
        </pc:spChg>
        <pc:picChg chg="mod">
          <ac:chgData name="Prepula Elisa" userId="7d0a5514-d794-4392-bcff-f0ffc6f509e4" providerId="ADAL" clId="{65A67CAE-FE0D-448A-9E00-083B4CA7F3E1}" dt="2024-10-21T10:04:02.480" v="4068" actId="1076"/>
          <ac:picMkLst>
            <pc:docMk/>
            <pc:sldMk cId="1969280581" sldId="421"/>
            <ac:picMk id="7" creationId="{D5E3835D-8652-D5A8-7A9A-16360F899967}"/>
          </ac:picMkLst>
        </pc:picChg>
      </pc:sldChg>
      <pc:sldChg chg="addSp delSp modSp mod">
        <pc:chgData name="Prepula Elisa" userId="7d0a5514-d794-4392-bcff-f0ffc6f509e4" providerId="ADAL" clId="{65A67CAE-FE0D-448A-9E00-083B4CA7F3E1}" dt="2024-10-21T09:59:55.453" v="3997" actId="14861"/>
        <pc:sldMkLst>
          <pc:docMk/>
          <pc:sldMk cId="4248512445" sldId="422"/>
        </pc:sldMkLst>
        <pc:spChg chg="del">
          <ac:chgData name="Prepula Elisa" userId="7d0a5514-d794-4392-bcff-f0ffc6f509e4" providerId="ADAL" clId="{65A67CAE-FE0D-448A-9E00-083B4CA7F3E1}" dt="2024-10-21T09:47:04.087" v="3459" actId="478"/>
          <ac:spMkLst>
            <pc:docMk/>
            <pc:sldMk cId="4248512445" sldId="422"/>
            <ac:spMk id="5" creationId="{99756B54-CF67-80F9-E00C-AD5D98DE1A9F}"/>
          </ac:spMkLst>
        </pc:spChg>
        <pc:spChg chg="mod">
          <ac:chgData name="Prepula Elisa" userId="7d0a5514-d794-4392-bcff-f0ffc6f509e4" providerId="ADAL" clId="{65A67CAE-FE0D-448A-9E00-083B4CA7F3E1}" dt="2024-10-17T10:06:14.865" v="8" actId="20577"/>
          <ac:spMkLst>
            <pc:docMk/>
            <pc:sldMk cId="4248512445" sldId="422"/>
            <ac:spMk id="7" creationId="{C366D3AA-044F-9D6F-45F3-EF603E4E2829}"/>
          </ac:spMkLst>
        </pc:spChg>
        <pc:picChg chg="add mod">
          <ac:chgData name="Prepula Elisa" userId="7d0a5514-d794-4392-bcff-f0ffc6f509e4" providerId="ADAL" clId="{65A67CAE-FE0D-448A-9E00-083B4CA7F3E1}" dt="2024-10-21T09:59:55.453" v="3997" actId="14861"/>
          <ac:picMkLst>
            <pc:docMk/>
            <pc:sldMk cId="4248512445" sldId="422"/>
            <ac:picMk id="2" creationId="{6F112C0C-3083-2E49-B167-3F6113AB4F8C}"/>
          </ac:picMkLst>
        </pc:picChg>
      </pc:sldChg>
      <pc:sldChg chg="modSp mod">
        <pc:chgData name="Prepula Elisa" userId="7d0a5514-d794-4392-bcff-f0ffc6f509e4" providerId="ADAL" clId="{65A67CAE-FE0D-448A-9E00-083B4CA7F3E1}" dt="2024-10-21T10:01:51.595" v="4054" actId="14861"/>
        <pc:sldMkLst>
          <pc:docMk/>
          <pc:sldMk cId="539305977" sldId="423"/>
        </pc:sldMkLst>
        <pc:picChg chg="mod">
          <ac:chgData name="Prepula Elisa" userId="7d0a5514-d794-4392-bcff-f0ffc6f509e4" providerId="ADAL" clId="{65A67CAE-FE0D-448A-9E00-083B4CA7F3E1}" dt="2024-10-21T10:01:51.595" v="4054" actId="14861"/>
          <ac:picMkLst>
            <pc:docMk/>
            <pc:sldMk cId="539305977" sldId="423"/>
            <ac:picMk id="9" creationId="{DB1FBD89-66FE-B4B5-2296-F798A4CDD7F4}"/>
          </ac:picMkLst>
        </pc:picChg>
      </pc:sldChg>
      <pc:sldChg chg="add del">
        <pc:chgData name="Prepula Elisa" userId="7d0a5514-d794-4392-bcff-f0ffc6f509e4" providerId="ADAL" clId="{65A67CAE-FE0D-448A-9E00-083B4CA7F3E1}" dt="2024-10-17T10:08:40.569" v="14" actId="47"/>
        <pc:sldMkLst>
          <pc:docMk/>
          <pc:sldMk cId="3670216534" sldId="424"/>
        </pc:sldMkLst>
      </pc:sldChg>
      <pc:sldChg chg="modSp mod">
        <pc:chgData name="Prepula Elisa" userId="7d0a5514-d794-4392-bcff-f0ffc6f509e4" providerId="ADAL" clId="{65A67CAE-FE0D-448A-9E00-083B4CA7F3E1}" dt="2024-10-21T10:00:39.978" v="4020" actId="14861"/>
        <pc:sldMkLst>
          <pc:docMk/>
          <pc:sldMk cId="4006351135" sldId="425"/>
        </pc:sldMkLst>
        <pc:picChg chg="mod">
          <ac:chgData name="Prepula Elisa" userId="7d0a5514-d794-4392-bcff-f0ffc6f509e4" providerId="ADAL" clId="{65A67CAE-FE0D-448A-9E00-083B4CA7F3E1}" dt="2024-10-21T10:00:39.978" v="4020" actId="14861"/>
          <ac:picMkLst>
            <pc:docMk/>
            <pc:sldMk cId="4006351135" sldId="425"/>
            <ac:picMk id="10" creationId="{2779C2AF-81A6-7219-C9CA-ED839267C770}"/>
          </ac:picMkLst>
        </pc:picChg>
      </pc:sldChg>
      <pc:sldChg chg="delSp modSp mod modNotesTx">
        <pc:chgData name="Prepula Elisa" userId="7d0a5514-d794-4392-bcff-f0ffc6f509e4" providerId="ADAL" clId="{65A67CAE-FE0D-448A-9E00-083B4CA7F3E1}" dt="2024-10-21T10:05:19.342" v="4069" actId="20577"/>
        <pc:sldMkLst>
          <pc:docMk/>
          <pc:sldMk cId="2511558075" sldId="426"/>
        </pc:sldMkLst>
        <pc:spChg chg="del">
          <ac:chgData name="Prepula Elisa" userId="7d0a5514-d794-4392-bcff-f0ffc6f509e4" providerId="ADAL" clId="{65A67CAE-FE0D-448A-9E00-083B4CA7F3E1}" dt="2024-10-17T10:19:03.860" v="849" actId="478"/>
          <ac:spMkLst>
            <pc:docMk/>
            <pc:sldMk cId="2511558075" sldId="426"/>
            <ac:spMk id="2" creationId="{B5FD01D6-8BC5-81B4-A3FE-21D9B8749AC8}"/>
          </ac:spMkLst>
        </pc:spChg>
        <pc:picChg chg="mod">
          <ac:chgData name="Prepula Elisa" userId="7d0a5514-d794-4392-bcff-f0ffc6f509e4" providerId="ADAL" clId="{65A67CAE-FE0D-448A-9E00-083B4CA7F3E1}" dt="2024-10-21T09:58:30.429" v="3956" actId="14861"/>
          <ac:picMkLst>
            <pc:docMk/>
            <pc:sldMk cId="2511558075" sldId="426"/>
            <ac:picMk id="6" creationId="{871F9C82-86C1-26C2-6D6F-EEDF4AFC6BBF}"/>
          </ac:picMkLst>
        </pc:picChg>
      </pc:sldChg>
      <pc:sldChg chg="addSp delSp modSp mod modClrScheme chgLayout modNotesTx">
        <pc:chgData name="Prepula Elisa" userId="7d0a5514-d794-4392-bcff-f0ffc6f509e4" providerId="ADAL" clId="{65A67CAE-FE0D-448A-9E00-083B4CA7F3E1}" dt="2024-10-21T10:05:54.979" v="4089" actId="20577"/>
        <pc:sldMkLst>
          <pc:docMk/>
          <pc:sldMk cId="519260619" sldId="427"/>
        </pc:sldMkLst>
        <pc:spChg chg="mod ord">
          <ac:chgData name="Prepula Elisa" userId="7d0a5514-d794-4392-bcff-f0ffc6f509e4" providerId="ADAL" clId="{65A67CAE-FE0D-448A-9E00-083B4CA7F3E1}" dt="2024-10-21T08:48:35.477" v="3356" actId="700"/>
          <ac:spMkLst>
            <pc:docMk/>
            <pc:sldMk cId="519260619" sldId="427"/>
            <ac:spMk id="2" creationId="{5D5DFEA0-22D9-3F45-7C4D-8A3ABA747750}"/>
          </ac:spMkLst>
        </pc:spChg>
        <pc:spChg chg="mod ord">
          <ac:chgData name="Prepula Elisa" userId="7d0a5514-d794-4392-bcff-f0ffc6f509e4" providerId="ADAL" clId="{65A67CAE-FE0D-448A-9E00-083B4CA7F3E1}" dt="2024-10-21T08:48:35.477" v="3356" actId="700"/>
          <ac:spMkLst>
            <pc:docMk/>
            <pc:sldMk cId="519260619" sldId="427"/>
            <ac:spMk id="3" creationId="{A1B09A74-3E74-95BF-58EF-65769B3E7E8D}"/>
          </ac:spMkLst>
        </pc:spChg>
        <pc:spChg chg="mod ord">
          <ac:chgData name="Prepula Elisa" userId="7d0a5514-d794-4392-bcff-f0ffc6f509e4" providerId="ADAL" clId="{65A67CAE-FE0D-448A-9E00-083B4CA7F3E1}" dt="2024-10-21T08:48:35.477" v="3356" actId="700"/>
          <ac:spMkLst>
            <pc:docMk/>
            <pc:sldMk cId="519260619" sldId="427"/>
            <ac:spMk id="6" creationId="{2675C14C-1AEE-57AB-84BC-6BAE944CE6D5}"/>
          </ac:spMkLst>
        </pc:spChg>
        <pc:spChg chg="add del mod">
          <ac:chgData name="Prepula Elisa" userId="7d0a5514-d794-4392-bcff-f0ffc6f509e4" providerId="ADAL" clId="{65A67CAE-FE0D-448A-9E00-083B4CA7F3E1}" dt="2024-10-21T08:46:44.074" v="3353" actId="6264"/>
          <ac:spMkLst>
            <pc:docMk/>
            <pc:sldMk cId="519260619" sldId="427"/>
            <ac:spMk id="7" creationId="{B5B282CE-284E-CFA2-427C-C81C31DC72A3}"/>
          </ac:spMkLst>
        </pc:spChg>
        <pc:spChg chg="add del mod">
          <ac:chgData name="Prepula Elisa" userId="7d0a5514-d794-4392-bcff-f0ffc6f509e4" providerId="ADAL" clId="{65A67CAE-FE0D-448A-9E00-083B4CA7F3E1}" dt="2024-10-21T08:46:44.074" v="3353" actId="6264"/>
          <ac:spMkLst>
            <pc:docMk/>
            <pc:sldMk cId="519260619" sldId="427"/>
            <ac:spMk id="8" creationId="{2AE9995A-D830-141D-4E18-439FC59D7FBC}"/>
          </ac:spMkLst>
        </pc:spChg>
        <pc:spChg chg="add del mod">
          <ac:chgData name="Prepula Elisa" userId="7d0a5514-d794-4392-bcff-f0ffc6f509e4" providerId="ADAL" clId="{65A67CAE-FE0D-448A-9E00-083B4CA7F3E1}" dt="2024-10-21T08:46:44.074" v="3353" actId="6264"/>
          <ac:spMkLst>
            <pc:docMk/>
            <pc:sldMk cId="519260619" sldId="427"/>
            <ac:spMk id="9" creationId="{AAFD59FE-E764-D53D-35A7-8878BBECF623}"/>
          </ac:spMkLst>
        </pc:spChg>
        <pc:picChg chg="add mod">
          <ac:chgData name="Prepula Elisa" userId="7d0a5514-d794-4392-bcff-f0ffc6f509e4" providerId="ADAL" clId="{65A67CAE-FE0D-448A-9E00-083B4CA7F3E1}" dt="2024-10-17T11:24:48.676" v="2064" actId="1076"/>
          <ac:picMkLst>
            <pc:docMk/>
            <pc:sldMk cId="519260619" sldId="427"/>
            <ac:picMk id="5" creationId="{820B8EDC-22AB-573C-59EE-8DBC7840D14D}"/>
          </ac:picMkLst>
        </pc:picChg>
      </pc:sldChg>
      <pc:sldChg chg="addSp delSp modSp mod chgLayout modNotesTx">
        <pc:chgData name="Prepula Elisa" userId="7d0a5514-d794-4392-bcff-f0ffc6f509e4" providerId="ADAL" clId="{65A67CAE-FE0D-448A-9E00-083B4CA7F3E1}" dt="2024-10-24T06:57:46.045" v="4598" actId="20577"/>
        <pc:sldMkLst>
          <pc:docMk/>
          <pc:sldMk cId="1509375666" sldId="428"/>
        </pc:sldMkLst>
        <pc:spChg chg="mod ord">
          <ac:chgData name="Prepula Elisa" userId="7d0a5514-d794-4392-bcff-f0ffc6f509e4" providerId="ADAL" clId="{65A67CAE-FE0D-448A-9E00-083B4CA7F3E1}" dt="2024-10-24T06:56:46.153" v="4597" actId="255"/>
          <ac:spMkLst>
            <pc:docMk/>
            <pc:sldMk cId="1509375666" sldId="428"/>
            <ac:spMk id="3" creationId="{C7C00D4F-A9B3-4AE1-B008-35987DD16BDF}"/>
          </ac:spMkLst>
        </pc:spChg>
        <pc:spChg chg="mod ord">
          <ac:chgData name="Prepula Elisa" userId="7d0a5514-d794-4392-bcff-f0ffc6f509e4" providerId="ADAL" clId="{65A67CAE-FE0D-448A-9E00-083B4CA7F3E1}" dt="2024-10-21T08:49:06.884" v="3358" actId="700"/>
          <ac:spMkLst>
            <pc:docMk/>
            <pc:sldMk cId="1509375666" sldId="428"/>
            <ac:spMk id="6" creationId="{009C6E7B-E23E-64F2-2E46-519CF7DC6D67}"/>
          </ac:spMkLst>
        </pc:spChg>
        <pc:spChg chg="del">
          <ac:chgData name="Prepula Elisa" userId="7d0a5514-d794-4392-bcff-f0ffc6f509e4" providerId="ADAL" clId="{65A67CAE-FE0D-448A-9E00-083B4CA7F3E1}" dt="2024-10-21T08:49:06.884" v="3358" actId="700"/>
          <ac:spMkLst>
            <pc:docMk/>
            <pc:sldMk cId="1509375666" sldId="428"/>
            <ac:spMk id="7" creationId="{4D30A67E-7CA6-74F2-A199-530ABB9F54E5}"/>
          </ac:spMkLst>
        </pc:spChg>
        <pc:spChg chg="add mod ord">
          <ac:chgData name="Prepula Elisa" userId="7d0a5514-d794-4392-bcff-f0ffc6f509e4" providerId="ADAL" clId="{65A67CAE-FE0D-448A-9E00-083B4CA7F3E1}" dt="2024-10-21T08:49:06.884" v="3358" actId="700"/>
          <ac:spMkLst>
            <pc:docMk/>
            <pc:sldMk cId="1509375666" sldId="428"/>
            <ac:spMk id="8" creationId="{B9662DC2-E604-BBE0-2EE5-909DF53EAE2E}"/>
          </ac:spMkLst>
        </pc:spChg>
        <pc:picChg chg="add del mod">
          <ac:chgData name="Prepula Elisa" userId="7d0a5514-d794-4392-bcff-f0ffc6f509e4" providerId="ADAL" clId="{65A67CAE-FE0D-448A-9E00-083B4CA7F3E1}" dt="2024-10-21T09:11:11.338" v="3376" actId="478"/>
          <ac:picMkLst>
            <pc:docMk/>
            <pc:sldMk cId="1509375666" sldId="428"/>
            <ac:picMk id="10" creationId="{61DB2846-0BCD-DFE0-FE94-D03F431E154E}"/>
          </ac:picMkLst>
        </pc:picChg>
        <pc:picChg chg="add mod ord">
          <ac:chgData name="Prepula Elisa" userId="7d0a5514-d794-4392-bcff-f0ffc6f509e4" providerId="ADAL" clId="{65A67CAE-FE0D-448A-9E00-083B4CA7F3E1}" dt="2024-10-21T09:24:42.944" v="3412" actId="14100"/>
          <ac:picMkLst>
            <pc:docMk/>
            <pc:sldMk cId="1509375666" sldId="428"/>
            <ac:picMk id="12" creationId="{AAED3B96-A744-B55E-A237-4B65B6BB364D}"/>
          </ac:picMkLst>
        </pc:picChg>
      </pc:sldChg>
    </pc:docChg>
  </pc:docChgLst>
  <pc:docChgLst>
    <pc:chgData name="Lauri Eeva" userId="c201c5ea-73eb-4089-8130-f19d89070240" providerId="ADAL" clId="{ADC92614-6490-4B58-84D4-EFEDF456AD6E}"/>
    <pc:docChg chg="modSld modNotesMaster">
      <pc:chgData name="Lauri Eeva" userId="c201c5ea-73eb-4089-8130-f19d89070240" providerId="ADAL" clId="{ADC92614-6490-4B58-84D4-EFEDF456AD6E}" dt="2023-03-29T12:26:56.864" v="1"/>
      <pc:docMkLst>
        <pc:docMk/>
      </pc:docMkLst>
      <pc:sldChg chg="modSp">
        <pc:chgData name="Lauri Eeva" userId="c201c5ea-73eb-4089-8130-f19d89070240" providerId="ADAL" clId="{ADC92614-6490-4B58-84D4-EFEDF456AD6E}" dt="2023-03-29T12:17:48.913" v="0" actId="1076"/>
        <pc:sldMkLst>
          <pc:docMk/>
          <pc:sldMk cId="432672962" sldId="407"/>
        </pc:sldMkLst>
        <pc:spChg chg="mod">
          <ac:chgData name="Lauri Eeva" userId="c201c5ea-73eb-4089-8130-f19d89070240" providerId="ADAL" clId="{ADC92614-6490-4B58-84D4-EFEDF456AD6E}" dt="2023-03-29T12:17:48.913" v="0" actId="1076"/>
          <ac:spMkLst>
            <pc:docMk/>
            <pc:sldMk cId="432672962" sldId="407"/>
            <ac:spMk id="3" creationId="{A1B09A74-3E74-95BF-58EF-65769B3E7E8D}"/>
          </ac:spMkLst>
        </pc:spChg>
      </pc:sldChg>
    </pc:docChg>
  </pc:docChgLst>
  <pc:docChgLst>
    <pc:chgData name="Prepula Elisa" userId="S::elisa.prepula@hel.fi::7d0a5514-d794-4392-bcff-f0ffc6f509e4" providerId="AD" clId="Web-{A0F2A570-02C7-44FA-9178-95C52F24C126}"/>
    <pc:docChg chg="addSld modSld">
      <pc:chgData name="Prepula Elisa" userId="S::elisa.prepula@hel.fi::7d0a5514-d794-4392-bcff-f0ffc6f509e4" providerId="AD" clId="Web-{A0F2A570-02C7-44FA-9178-95C52F24C126}" dt="2024-10-24T06:50:15.004" v="211" actId="20577"/>
      <pc:docMkLst>
        <pc:docMk/>
      </pc:docMkLst>
      <pc:sldChg chg="modSp">
        <pc:chgData name="Prepula Elisa" userId="S::elisa.prepula@hel.fi::7d0a5514-d794-4392-bcff-f0ffc6f509e4" providerId="AD" clId="Web-{A0F2A570-02C7-44FA-9178-95C52F24C126}" dt="2024-10-24T06:40:32.487" v="184"/>
        <pc:sldMkLst>
          <pc:docMk/>
          <pc:sldMk cId="3696164275" sldId="416"/>
        </pc:sldMkLst>
        <pc:picChg chg="mod">
          <ac:chgData name="Prepula Elisa" userId="S::elisa.prepula@hel.fi::7d0a5514-d794-4392-bcff-f0ffc6f509e4" providerId="AD" clId="Web-{A0F2A570-02C7-44FA-9178-95C52F24C126}" dt="2024-10-24T06:40:32.487" v="184"/>
          <ac:picMkLst>
            <pc:docMk/>
            <pc:sldMk cId="3696164275" sldId="416"/>
            <ac:picMk id="7" creationId="{15D3DF30-182D-574C-4F9F-AAFE07D8ACCE}"/>
          </ac:picMkLst>
        </pc:picChg>
      </pc:sldChg>
      <pc:sldChg chg="modSp modNotes">
        <pc:chgData name="Prepula Elisa" userId="S::elisa.prepula@hel.fi::7d0a5514-d794-4392-bcff-f0ffc6f509e4" providerId="AD" clId="Web-{A0F2A570-02C7-44FA-9178-95C52F24C126}" dt="2024-10-24T06:44:19.253" v="192"/>
        <pc:sldMkLst>
          <pc:docMk/>
          <pc:sldMk cId="1554110109" sldId="418"/>
        </pc:sldMkLst>
        <pc:spChg chg="mod">
          <ac:chgData name="Prepula Elisa" userId="S::elisa.prepula@hel.fi::7d0a5514-d794-4392-bcff-f0ffc6f509e4" providerId="AD" clId="Web-{A0F2A570-02C7-44FA-9178-95C52F24C126}" dt="2024-10-24T06:41:55.972" v="185" actId="20577"/>
          <ac:spMkLst>
            <pc:docMk/>
            <pc:sldMk cId="1554110109" sldId="418"/>
            <ac:spMk id="5" creationId="{8B74BBE3-B02B-4CC7-8290-5DA3CBB70727}"/>
          </ac:spMkLst>
        </pc:spChg>
        <pc:picChg chg="mod">
          <ac:chgData name="Prepula Elisa" userId="S::elisa.prepula@hel.fi::7d0a5514-d794-4392-bcff-f0ffc6f509e4" providerId="AD" clId="Web-{A0F2A570-02C7-44FA-9178-95C52F24C126}" dt="2024-10-24T06:42:07.613" v="187" actId="14100"/>
          <ac:picMkLst>
            <pc:docMk/>
            <pc:sldMk cId="1554110109" sldId="418"/>
            <ac:picMk id="11" creationId="{E17E51BE-C589-CCB1-D145-8B99CA8CB8B7}"/>
          </ac:picMkLst>
        </pc:picChg>
      </pc:sldChg>
      <pc:sldChg chg="modSp">
        <pc:chgData name="Prepula Elisa" userId="S::elisa.prepula@hel.fi::7d0a5514-d794-4392-bcff-f0ffc6f509e4" providerId="AD" clId="Web-{A0F2A570-02C7-44FA-9178-95C52F24C126}" dt="2024-10-24T06:50:15.004" v="211" actId="20577"/>
        <pc:sldMkLst>
          <pc:docMk/>
          <pc:sldMk cId="1509375666" sldId="428"/>
        </pc:sldMkLst>
        <pc:spChg chg="mod">
          <ac:chgData name="Prepula Elisa" userId="S::elisa.prepula@hel.fi::7d0a5514-d794-4392-bcff-f0ffc6f509e4" providerId="AD" clId="Web-{A0F2A570-02C7-44FA-9178-95C52F24C126}" dt="2024-10-24T06:50:15.004" v="211" actId="20577"/>
          <ac:spMkLst>
            <pc:docMk/>
            <pc:sldMk cId="1509375666" sldId="428"/>
            <ac:spMk id="3" creationId="{C7C00D4F-A9B3-4AE1-B008-35987DD16BDF}"/>
          </ac:spMkLst>
        </pc:spChg>
      </pc:sldChg>
      <pc:sldChg chg="addSp modSp new modNotes">
        <pc:chgData name="Prepula Elisa" userId="S::elisa.prepula@hel.fi::7d0a5514-d794-4392-bcff-f0ffc6f509e4" providerId="AD" clId="Web-{A0F2A570-02C7-44FA-9178-95C52F24C126}" dt="2024-10-24T06:47:08.222" v="203" actId="1076"/>
        <pc:sldMkLst>
          <pc:docMk/>
          <pc:sldMk cId="3627146551" sldId="429"/>
        </pc:sldMkLst>
        <pc:spChg chg="mod">
          <ac:chgData name="Prepula Elisa" userId="S::elisa.prepula@hel.fi::7d0a5514-d794-4392-bcff-f0ffc6f509e4" providerId="AD" clId="Web-{A0F2A570-02C7-44FA-9178-95C52F24C126}" dt="2024-10-24T06:23:57.909" v="74" actId="20577"/>
          <ac:spMkLst>
            <pc:docMk/>
            <pc:sldMk cId="3627146551" sldId="429"/>
            <ac:spMk id="2" creationId="{CE80CCAB-1D5A-B53D-FBA3-2A6762C9DDDE}"/>
          </ac:spMkLst>
        </pc:spChg>
        <pc:spChg chg="mod">
          <ac:chgData name="Prepula Elisa" userId="S::elisa.prepula@hel.fi::7d0a5514-d794-4392-bcff-f0ffc6f509e4" providerId="AD" clId="Web-{A0F2A570-02C7-44FA-9178-95C52F24C126}" dt="2024-10-24T06:38:48.800" v="180" actId="20577"/>
          <ac:spMkLst>
            <pc:docMk/>
            <pc:sldMk cId="3627146551" sldId="429"/>
            <ac:spMk id="3" creationId="{E1BD008B-3236-378C-25EE-606BF504A98E}"/>
          </ac:spMkLst>
        </pc:spChg>
        <pc:picChg chg="add mod">
          <ac:chgData name="Prepula Elisa" userId="S::elisa.prepula@hel.fi::7d0a5514-d794-4392-bcff-f0ffc6f509e4" providerId="AD" clId="Web-{A0F2A570-02C7-44FA-9178-95C52F24C126}" dt="2024-10-24T06:47:08.222" v="203" actId="1076"/>
          <ac:picMkLst>
            <pc:docMk/>
            <pc:sldMk cId="3627146551" sldId="429"/>
            <ac:picMk id="7" creationId="{14EADA0D-55AC-A657-51F6-08171A993DFD}"/>
          </ac:picMkLst>
        </pc:picChg>
      </pc:sldChg>
    </pc:docChg>
  </pc:docChgLst>
  <pc:docChgLst>
    <pc:chgData name="Prepula Elisa" userId="S::elisa.prepula@hel.fi::7d0a5514-d794-4392-bcff-f0ffc6f509e4" providerId="AD" clId="Web-{A222074C-2EB4-4AFA-8569-2CED1842DC77}"/>
    <pc:docChg chg="modSld">
      <pc:chgData name="Prepula Elisa" userId="S::elisa.prepula@hel.fi::7d0a5514-d794-4392-bcff-f0ffc6f509e4" providerId="AD" clId="Web-{A222074C-2EB4-4AFA-8569-2CED1842DC77}" dt="2024-11-01T09:09:50.010" v="11"/>
      <pc:docMkLst>
        <pc:docMk/>
      </pc:docMkLst>
      <pc:sldChg chg="modNotes">
        <pc:chgData name="Prepula Elisa" userId="S::elisa.prepula@hel.fi::7d0a5514-d794-4392-bcff-f0ffc6f509e4" providerId="AD" clId="Web-{A222074C-2EB4-4AFA-8569-2CED1842DC77}" dt="2024-11-01T09:09:50.010" v="11"/>
        <pc:sldMkLst>
          <pc:docMk/>
          <pc:sldMk cId="519260619" sldId="427"/>
        </pc:sldMkLst>
      </pc:sldChg>
    </pc:docChg>
  </pc:docChgLst>
  <pc:docChgLst>
    <pc:chgData name="Tarkkinen Teija" userId="a80a0cf9-6524-4b20-a190-51e8f63a5464" providerId="ADAL" clId="{9B7B45DC-4505-4C0D-B5A8-9AEF568E07B8}"/>
    <pc:docChg chg="undo redo custSel addSld delSld modSld addMainMaster delMainMaster">
      <pc:chgData name="Tarkkinen Teija" userId="a80a0cf9-6524-4b20-a190-51e8f63a5464" providerId="ADAL" clId="{9B7B45DC-4505-4C0D-B5A8-9AEF568E07B8}" dt="2022-12-15T09:11:40.151" v="394" actId="14100"/>
      <pc:docMkLst>
        <pc:docMk/>
      </pc:docMkLst>
      <pc:sldChg chg="modSp mod chgLayout">
        <pc:chgData name="Tarkkinen Teija" userId="a80a0cf9-6524-4b20-a190-51e8f63a5464" providerId="ADAL" clId="{9B7B45DC-4505-4C0D-B5A8-9AEF568E07B8}" dt="2022-12-15T07:43:33.843" v="60" actId="27636"/>
        <pc:sldMkLst>
          <pc:docMk/>
          <pc:sldMk cId="0" sldId="286"/>
        </pc:sldMkLst>
        <pc:spChg chg="mod ord">
          <ac:chgData name="Tarkkinen Teija" userId="a80a0cf9-6524-4b20-a190-51e8f63a5464" providerId="ADAL" clId="{9B7B45DC-4505-4C0D-B5A8-9AEF568E07B8}" dt="2022-12-15T07:43:33.843" v="60" actId="27636"/>
          <ac:spMkLst>
            <pc:docMk/>
            <pc:sldMk cId="0" sldId="286"/>
            <ac:spMk id="78849" creationId="{00000000-0000-0000-0000-000000000000}"/>
          </ac:spMkLst>
        </pc:spChg>
        <pc:spChg chg="mod ord">
          <ac:chgData name="Tarkkinen Teija" userId="a80a0cf9-6524-4b20-a190-51e8f63a5464" providerId="ADAL" clId="{9B7B45DC-4505-4C0D-B5A8-9AEF568E07B8}" dt="2022-12-15T07:43:33.800" v="59" actId="700"/>
          <ac:spMkLst>
            <pc:docMk/>
            <pc:sldMk cId="0" sldId="286"/>
            <ac:spMk id="78851" creationId="{00000000-0000-0000-0000-000000000000}"/>
          </ac:spMkLst>
        </pc:spChg>
        <pc:spChg chg="mod ord">
          <ac:chgData name="Tarkkinen Teija" userId="a80a0cf9-6524-4b20-a190-51e8f63a5464" providerId="ADAL" clId="{9B7B45DC-4505-4C0D-B5A8-9AEF568E07B8}" dt="2022-12-15T07:43:33.800" v="59" actId="700"/>
          <ac:spMkLst>
            <pc:docMk/>
            <pc:sldMk cId="0" sldId="286"/>
            <ac:spMk id="78853" creationId="{00000000-0000-0000-0000-000000000000}"/>
          </ac:spMkLst>
        </pc:spChg>
        <pc:spChg chg="mod ord">
          <ac:chgData name="Tarkkinen Teija" userId="a80a0cf9-6524-4b20-a190-51e8f63a5464" providerId="ADAL" clId="{9B7B45DC-4505-4C0D-B5A8-9AEF568E07B8}" dt="2022-12-15T07:43:33.800" v="59" actId="700"/>
          <ac:spMkLst>
            <pc:docMk/>
            <pc:sldMk cId="0" sldId="286"/>
            <ac:spMk id="78861" creationId="{00000000-0000-0000-0000-000000000000}"/>
          </ac:spMkLst>
        </pc:spChg>
        <pc:picChg chg="mod ord">
          <ac:chgData name="Tarkkinen Teija" userId="a80a0cf9-6524-4b20-a190-51e8f63a5464" providerId="ADAL" clId="{9B7B45DC-4505-4C0D-B5A8-9AEF568E07B8}" dt="2022-12-15T07:43:33.800" v="59" actId="700"/>
          <ac:picMkLst>
            <pc:docMk/>
            <pc:sldMk cId="0" sldId="286"/>
            <ac:picMk id="4" creationId="{9737A8F4-5DE3-BCEF-0631-69AE4B122293}"/>
          </ac:picMkLst>
        </pc:picChg>
      </pc:sldChg>
      <pc:sldChg chg="addSp delSp modSp mod modClrScheme chgLayout">
        <pc:chgData name="Tarkkinen Teija" userId="a80a0cf9-6524-4b20-a190-51e8f63a5464" providerId="ADAL" clId="{9B7B45DC-4505-4C0D-B5A8-9AEF568E07B8}" dt="2022-12-15T08:51:30.515" v="328" actId="1076"/>
        <pc:sldMkLst>
          <pc:docMk/>
          <pc:sldMk cId="831700485" sldId="300"/>
        </pc:sldMkLst>
        <pc:spChg chg="mod ord">
          <ac:chgData name="Tarkkinen Teija" userId="a80a0cf9-6524-4b20-a190-51e8f63a5464" providerId="ADAL" clId="{9B7B45DC-4505-4C0D-B5A8-9AEF568E07B8}" dt="2022-12-15T08:50:13.812" v="320" actId="700"/>
          <ac:spMkLst>
            <pc:docMk/>
            <pc:sldMk cId="831700485" sldId="300"/>
            <ac:spMk id="2" creationId="{8B7BC243-A7FE-44C4-8C6D-1E8756EEDB28}"/>
          </ac:spMkLst>
        </pc:spChg>
        <pc:spChg chg="mod ord">
          <ac:chgData name="Tarkkinen Teija" userId="a80a0cf9-6524-4b20-a190-51e8f63a5464" providerId="ADAL" clId="{9B7B45DC-4505-4C0D-B5A8-9AEF568E07B8}" dt="2022-12-15T08:50:54.057" v="324" actId="14100"/>
          <ac:spMkLst>
            <pc:docMk/>
            <pc:sldMk cId="831700485" sldId="300"/>
            <ac:spMk id="3" creationId="{B72960C5-6489-420E-8098-E7D2D081006F}"/>
          </ac:spMkLst>
        </pc:spChg>
        <pc:spChg chg="add del mod ord">
          <ac:chgData name="Tarkkinen Teija" userId="a80a0cf9-6524-4b20-a190-51e8f63a5464" providerId="ADAL" clId="{9B7B45DC-4505-4C0D-B5A8-9AEF568E07B8}" dt="2022-12-15T07:18:35.227" v="3" actId="700"/>
          <ac:spMkLst>
            <pc:docMk/>
            <pc:sldMk cId="831700485" sldId="300"/>
            <ac:spMk id="4" creationId="{6E253856-E9C8-4136-AE7F-3FE2DAAE646D}"/>
          </ac:spMkLst>
        </pc:spChg>
        <pc:spChg chg="add del mod ord">
          <ac:chgData name="Tarkkinen Teija" userId="a80a0cf9-6524-4b20-a190-51e8f63a5464" providerId="ADAL" clId="{9B7B45DC-4505-4C0D-B5A8-9AEF568E07B8}" dt="2022-12-15T07:37:41.425" v="39" actId="700"/>
          <ac:spMkLst>
            <pc:docMk/>
            <pc:sldMk cId="831700485" sldId="300"/>
            <ac:spMk id="6" creationId="{1E3A12BF-4EE5-42E1-98EB-937CFE37B14C}"/>
          </ac:spMkLst>
        </pc:spChg>
        <pc:spChg chg="mod">
          <ac:chgData name="Tarkkinen Teija" userId="a80a0cf9-6524-4b20-a190-51e8f63a5464" providerId="ADAL" clId="{9B7B45DC-4505-4C0D-B5A8-9AEF568E07B8}" dt="2022-12-15T08:40:23.620" v="303" actId="1076"/>
          <ac:spMkLst>
            <pc:docMk/>
            <pc:sldMk cId="831700485" sldId="300"/>
            <ac:spMk id="7" creationId="{8F08A97A-B668-2062-0B95-671DF379350A}"/>
          </ac:spMkLst>
        </pc:spChg>
        <pc:spChg chg="add del mod ord">
          <ac:chgData name="Tarkkinen Teija" userId="a80a0cf9-6524-4b20-a190-51e8f63a5464" providerId="ADAL" clId="{9B7B45DC-4505-4C0D-B5A8-9AEF568E07B8}" dt="2022-12-15T07:32:54.239" v="18" actId="700"/>
          <ac:spMkLst>
            <pc:docMk/>
            <pc:sldMk cId="831700485" sldId="300"/>
            <ac:spMk id="8" creationId="{1135A222-E015-4ED9-AD9C-B86C3964B619}"/>
          </ac:spMkLst>
        </pc:spChg>
        <pc:spChg chg="add del mod ord">
          <ac:chgData name="Tarkkinen Teija" userId="a80a0cf9-6524-4b20-a190-51e8f63a5464" providerId="ADAL" clId="{9B7B45DC-4505-4C0D-B5A8-9AEF568E07B8}" dt="2022-12-15T07:32:48.393" v="17" actId="700"/>
          <ac:spMkLst>
            <pc:docMk/>
            <pc:sldMk cId="831700485" sldId="300"/>
            <ac:spMk id="10" creationId="{DBF567EC-FEFA-4F5D-8222-1E11BA4FE44C}"/>
          </ac:spMkLst>
        </pc:spChg>
        <pc:spChg chg="add del mod ord">
          <ac:chgData name="Tarkkinen Teija" userId="a80a0cf9-6524-4b20-a190-51e8f63a5464" providerId="ADAL" clId="{9B7B45DC-4505-4C0D-B5A8-9AEF568E07B8}" dt="2022-12-15T07:37:42.148" v="40" actId="700"/>
          <ac:spMkLst>
            <pc:docMk/>
            <pc:sldMk cId="831700485" sldId="300"/>
            <ac:spMk id="12" creationId="{AF31C4B9-87F5-42F6-B444-4987E8AEAA65}"/>
          </ac:spMkLst>
        </pc:spChg>
        <pc:spChg chg="mod ord">
          <ac:chgData name="Tarkkinen Teija" userId="a80a0cf9-6524-4b20-a190-51e8f63a5464" providerId="ADAL" clId="{9B7B45DC-4505-4C0D-B5A8-9AEF568E07B8}" dt="2022-12-15T08:50:13.812" v="320" actId="700"/>
          <ac:spMkLst>
            <pc:docMk/>
            <pc:sldMk cId="831700485" sldId="300"/>
            <ac:spMk id="22" creationId="{E7C7B3DE-D000-47F2-D382-0EC539E8B838}"/>
          </ac:spMkLst>
        </pc:spChg>
        <pc:spChg chg="mod ord">
          <ac:chgData name="Tarkkinen Teija" userId="a80a0cf9-6524-4b20-a190-51e8f63a5464" providerId="ADAL" clId="{9B7B45DC-4505-4C0D-B5A8-9AEF568E07B8}" dt="2022-12-15T08:50:13.812" v="320" actId="700"/>
          <ac:spMkLst>
            <pc:docMk/>
            <pc:sldMk cId="831700485" sldId="300"/>
            <ac:spMk id="24" creationId="{02FC2DC3-05F6-41F1-502A-EE4F2AA9BA73}"/>
          </ac:spMkLst>
        </pc:spChg>
        <pc:picChg chg="mod">
          <ac:chgData name="Tarkkinen Teija" userId="a80a0cf9-6524-4b20-a190-51e8f63a5464" providerId="ADAL" clId="{9B7B45DC-4505-4C0D-B5A8-9AEF568E07B8}" dt="2022-12-15T08:51:30.515" v="328" actId="1076"/>
          <ac:picMkLst>
            <pc:docMk/>
            <pc:sldMk cId="831700485" sldId="300"/>
            <ac:picMk id="5" creationId="{69CDD84D-B123-7A82-5DE7-A930E44BC5B8}"/>
          </ac:picMkLst>
        </pc:picChg>
      </pc:sldChg>
      <pc:sldChg chg="addSp delSp modSp mod setBg modClrScheme setClrOvrMap chgLayout">
        <pc:chgData name="Tarkkinen Teija" userId="a80a0cf9-6524-4b20-a190-51e8f63a5464" providerId="ADAL" clId="{9B7B45DC-4505-4C0D-B5A8-9AEF568E07B8}" dt="2022-12-15T08:58:38.176" v="350" actId="14100"/>
        <pc:sldMkLst>
          <pc:docMk/>
          <pc:sldMk cId="3839231984" sldId="301"/>
        </pc:sldMkLst>
        <pc:spChg chg="mod ord">
          <ac:chgData name="Tarkkinen Teija" userId="a80a0cf9-6524-4b20-a190-51e8f63a5464" providerId="ADAL" clId="{9B7B45DC-4505-4C0D-B5A8-9AEF568E07B8}" dt="2022-12-15T08:58:09.057" v="347" actId="27636"/>
          <ac:spMkLst>
            <pc:docMk/>
            <pc:sldMk cId="3839231984" sldId="301"/>
            <ac:spMk id="2" creationId="{8CE14759-0979-484A-BC66-F1644B2687DC}"/>
          </ac:spMkLst>
        </pc:spChg>
        <pc:spChg chg="add del mod ord">
          <ac:chgData name="Tarkkinen Teija" userId="a80a0cf9-6524-4b20-a190-51e8f63a5464" providerId="ADAL" clId="{9B7B45DC-4505-4C0D-B5A8-9AEF568E07B8}" dt="2022-12-15T07:46:51.410" v="87" actId="26606"/>
          <ac:spMkLst>
            <pc:docMk/>
            <pc:sldMk cId="3839231984" sldId="301"/>
            <ac:spMk id="4" creationId="{130AAB5E-C65E-4AB6-A2B9-0AA796A940B4}"/>
          </ac:spMkLst>
        </pc:spChg>
        <pc:spChg chg="mod ord">
          <ac:chgData name="Tarkkinen Teija" userId="a80a0cf9-6524-4b20-a190-51e8f63a5464" providerId="ADAL" clId="{9B7B45DC-4505-4C0D-B5A8-9AEF568E07B8}" dt="2022-12-15T07:46:51.410" v="87" actId="26606"/>
          <ac:spMkLst>
            <pc:docMk/>
            <pc:sldMk cId="3839231984" sldId="301"/>
            <ac:spMk id="6" creationId="{0ED100EB-095B-4008-98AC-219D542FFD7E}"/>
          </ac:spMkLst>
        </pc:spChg>
        <pc:spChg chg="mod">
          <ac:chgData name="Tarkkinen Teija" userId="a80a0cf9-6524-4b20-a190-51e8f63a5464" providerId="ADAL" clId="{9B7B45DC-4505-4C0D-B5A8-9AEF568E07B8}" dt="2022-12-15T08:58:38.176" v="350" actId="14100"/>
          <ac:spMkLst>
            <pc:docMk/>
            <pc:sldMk cId="3839231984" sldId="301"/>
            <ac:spMk id="9" creationId="{972EACE7-090F-B55B-B4DF-7DFE7EDEAC93}"/>
          </ac:spMkLst>
        </pc:spChg>
        <pc:spChg chg="add del mod">
          <ac:chgData name="Tarkkinen Teija" userId="a80a0cf9-6524-4b20-a190-51e8f63a5464" providerId="ADAL" clId="{9B7B45DC-4505-4C0D-B5A8-9AEF568E07B8}" dt="2022-12-15T07:45:54.854" v="68" actId="26606"/>
          <ac:spMkLst>
            <pc:docMk/>
            <pc:sldMk cId="3839231984" sldId="301"/>
            <ac:spMk id="11" creationId="{1681D4DE-DE5F-E6E7-3779-C7BB4B6D022C}"/>
          </ac:spMkLst>
        </pc:spChg>
        <pc:spChg chg="add del mod">
          <ac:chgData name="Tarkkinen Teija" userId="a80a0cf9-6524-4b20-a190-51e8f63a5464" providerId="ADAL" clId="{9B7B45DC-4505-4C0D-B5A8-9AEF568E07B8}" dt="2022-12-15T07:45:54.854" v="68" actId="26606"/>
          <ac:spMkLst>
            <pc:docMk/>
            <pc:sldMk cId="3839231984" sldId="301"/>
            <ac:spMk id="12" creationId="{C7F2CEEE-7AD6-8A85-01F6-A97610A6EFF7}"/>
          </ac:spMkLst>
        </pc:spChg>
        <pc:spChg chg="add del mod">
          <ac:chgData name="Tarkkinen Teija" userId="a80a0cf9-6524-4b20-a190-51e8f63a5464" providerId="ADAL" clId="{9B7B45DC-4505-4C0D-B5A8-9AEF568E07B8}" dt="2022-12-15T07:45:24.407" v="66" actId="26606"/>
          <ac:spMkLst>
            <pc:docMk/>
            <pc:sldMk cId="3839231984" sldId="301"/>
            <ac:spMk id="14" creationId="{65050857-120D-3ACC-7D17-6371BC64DFD0}"/>
          </ac:spMkLst>
        </pc:spChg>
        <pc:spChg chg="add del mod">
          <ac:chgData name="Tarkkinen Teija" userId="a80a0cf9-6524-4b20-a190-51e8f63a5464" providerId="ADAL" clId="{9B7B45DC-4505-4C0D-B5A8-9AEF568E07B8}" dt="2022-12-15T07:46:02.404" v="70" actId="26606"/>
          <ac:spMkLst>
            <pc:docMk/>
            <pc:sldMk cId="3839231984" sldId="301"/>
            <ac:spMk id="15" creationId="{6FAFB754-6126-4635-AED2-4B4668FAB811}"/>
          </ac:spMkLst>
        </pc:spChg>
        <pc:spChg chg="add del mod">
          <ac:chgData name="Tarkkinen Teija" userId="a80a0cf9-6524-4b20-a190-51e8f63a5464" providerId="ADAL" clId="{9B7B45DC-4505-4C0D-B5A8-9AEF568E07B8}" dt="2022-12-15T07:45:24.407" v="66" actId="26606"/>
          <ac:spMkLst>
            <pc:docMk/>
            <pc:sldMk cId="3839231984" sldId="301"/>
            <ac:spMk id="16" creationId="{E88B5F75-F14C-E476-07D6-0B9CC98F4B00}"/>
          </ac:spMkLst>
        </pc:spChg>
        <pc:spChg chg="add del mod">
          <ac:chgData name="Tarkkinen Teija" userId="a80a0cf9-6524-4b20-a190-51e8f63a5464" providerId="ADAL" clId="{9B7B45DC-4505-4C0D-B5A8-9AEF568E07B8}" dt="2022-12-15T07:46:02.404" v="70" actId="26606"/>
          <ac:spMkLst>
            <pc:docMk/>
            <pc:sldMk cId="3839231984" sldId="301"/>
            <ac:spMk id="17" creationId="{38F1A083-8376-FE48-9B12-B3A1E1F00245}"/>
          </ac:spMkLst>
        </pc:spChg>
        <pc:spChg chg="add del mod">
          <ac:chgData name="Tarkkinen Teija" userId="a80a0cf9-6524-4b20-a190-51e8f63a5464" providerId="ADAL" clId="{9B7B45DC-4505-4C0D-B5A8-9AEF568E07B8}" dt="2022-12-15T07:46:02.404" v="70" actId="26606"/>
          <ac:spMkLst>
            <pc:docMk/>
            <pc:sldMk cId="3839231984" sldId="301"/>
            <ac:spMk id="18" creationId="{6F9D8094-9CEA-405E-11AB-34B042F1C5EB}"/>
          </ac:spMkLst>
        </pc:spChg>
        <pc:spChg chg="add del mod">
          <ac:chgData name="Tarkkinen Teija" userId="a80a0cf9-6524-4b20-a190-51e8f63a5464" providerId="ADAL" clId="{9B7B45DC-4505-4C0D-B5A8-9AEF568E07B8}" dt="2022-12-15T07:46:02.404" v="70" actId="26606"/>
          <ac:spMkLst>
            <pc:docMk/>
            <pc:sldMk cId="3839231984" sldId="301"/>
            <ac:spMk id="20" creationId="{B49E1EED-5D6E-58C0-DCBA-4323B0FD9A97}"/>
          </ac:spMkLst>
        </pc:spChg>
        <pc:spChg chg="add del mod">
          <ac:chgData name="Tarkkinen Teija" userId="a80a0cf9-6524-4b20-a190-51e8f63a5464" providerId="ADAL" clId="{9B7B45DC-4505-4C0D-B5A8-9AEF568E07B8}" dt="2022-12-15T07:46:06.239" v="72" actId="26606"/>
          <ac:spMkLst>
            <pc:docMk/>
            <pc:sldMk cId="3839231984" sldId="301"/>
            <ac:spMk id="22" creationId="{FECB7650-1790-AEB1-8758-65DEBE0BFCC3}"/>
          </ac:spMkLst>
        </pc:spChg>
        <pc:spChg chg="add del mod">
          <ac:chgData name="Tarkkinen Teija" userId="a80a0cf9-6524-4b20-a190-51e8f63a5464" providerId="ADAL" clId="{9B7B45DC-4505-4C0D-B5A8-9AEF568E07B8}" dt="2022-12-15T07:46:06.239" v="72" actId="26606"/>
          <ac:spMkLst>
            <pc:docMk/>
            <pc:sldMk cId="3839231984" sldId="301"/>
            <ac:spMk id="23" creationId="{B95CF504-A261-7B5E-926D-58B024F05243}"/>
          </ac:spMkLst>
        </pc:spChg>
        <pc:spChg chg="add del mod">
          <ac:chgData name="Tarkkinen Teija" userId="a80a0cf9-6524-4b20-a190-51e8f63a5464" providerId="ADAL" clId="{9B7B45DC-4505-4C0D-B5A8-9AEF568E07B8}" dt="2022-12-15T07:46:06.239" v="72" actId="26606"/>
          <ac:spMkLst>
            <pc:docMk/>
            <pc:sldMk cId="3839231984" sldId="301"/>
            <ac:spMk id="24" creationId="{D619903B-067E-AAB4-4FFD-90AD983ABA02}"/>
          </ac:spMkLst>
        </pc:spChg>
        <pc:spChg chg="add del mod">
          <ac:chgData name="Tarkkinen Teija" userId="a80a0cf9-6524-4b20-a190-51e8f63a5464" providerId="ADAL" clId="{9B7B45DC-4505-4C0D-B5A8-9AEF568E07B8}" dt="2022-12-15T07:46:06.239" v="72" actId="26606"/>
          <ac:spMkLst>
            <pc:docMk/>
            <pc:sldMk cId="3839231984" sldId="301"/>
            <ac:spMk id="25" creationId="{0F34B166-7CAD-E78E-FF3E-3C04515BA911}"/>
          </ac:spMkLst>
        </pc:spChg>
        <pc:spChg chg="add del mod">
          <ac:chgData name="Tarkkinen Teija" userId="a80a0cf9-6524-4b20-a190-51e8f63a5464" providerId="ADAL" clId="{9B7B45DC-4505-4C0D-B5A8-9AEF568E07B8}" dt="2022-12-15T07:46:10.974" v="74" actId="26606"/>
          <ac:spMkLst>
            <pc:docMk/>
            <pc:sldMk cId="3839231984" sldId="301"/>
            <ac:spMk id="27" creationId="{1681D4DE-DE5F-E6E7-3779-C7BB4B6D022C}"/>
          </ac:spMkLst>
        </pc:spChg>
        <pc:spChg chg="add del mod">
          <ac:chgData name="Tarkkinen Teija" userId="a80a0cf9-6524-4b20-a190-51e8f63a5464" providerId="ADAL" clId="{9B7B45DC-4505-4C0D-B5A8-9AEF568E07B8}" dt="2022-12-15T07:46:10.974" v="74" actId="26606"/>
          <ac:spMkLst>
            <pc:docMk/>
            <pc:sldMk cId="3839231984" sldId="301"/>
            <ac:spMk id="28" creationId="{C7F2CEEE-7AD6-8A85-01F6-A97610A6EFF7}"/>
          </ac:spMkLst>
        </pc:spChg>
        <pc:spChg chg="add del mod">
          <ac:chgData name="Tarkkinen Teija" userId="a80a0cf9-6524-4b20-a190-51e8f63a5464" providerId="ADAL" clId="{9B7B45DC-4505-4C0D-B5A8-9AEF568E07B8}" dt="2022-12-15T07:46:15.080" v="76" actId="26606"/>
          <ac:spMkLst>
            <pc:docMk/>
            <pc:sldMk cId="3839231984" sldId="301"/>
            <ac:spMk id="30" creationId="{65AC65EB-2BD6-DD1E-4CFB-5811EED5CC00}"/>
          </ac:spMkLst>
        </pc:spChg>
        <pc:spChg chg="add del mod">
          <ac:chgData name="Tarkkinen Teija" userId="a80a0cf9-6524-4b20-a190-51e8f63a5464" providerId="ADAL" clId="{9B7B45DC-4505-4C0D-B5A8-9AEF568E07B8}" dt="2022-12-15T07:46:15.080" v="76" actId="26606"/>
          <ac:spMkLst>
            <pc:docMk/>
            <pc:sldMk cId="3839231984" sldId="301"/>
            <ac:spMk id="31" creationId="{7942952A-E7F3-962C-1A9F-FD400AF48599}"/>
          </ac:spMkLst>
        </pc:spChg>
        <pc:spChg chg="add del mod">
          <ac:chgData name="Tarkkinen Teija" userId="a80a0cf9-6524-4b20-a190-51e8f63a5464" providerId="ADAL" clId="{9B7B45DC-4505-4C0D-B5A8-9AEF568E07B8}" dt="2022-12-15T07:46:29.488" v="78" actId="26606"/>
          <ac:spMkLst>
            <pc:docMk/>
            <pc:sldMk cId="3839231984" sldId="301"/>
            <ac:spMk id="33" creationId="{65050857-120D-3ACC-7D17-6371BC64DFD0}"/>
          </ac:spMkLst>
        </pc:spChg>
        <pc:spChg chg="add del mod">
          <ac:chgData name="Tarkkinen Teija" userId="a80a0cf9-6524-4b20-a190-51e8f63a5464" providerId="ADAL" clId="{9B7B45DC-4505-4C0D-B5A8-9AEF568E07B8}" dt="2022-12-15T07:46:29.488" v="78" actId="26606"/>
          <ac:spMkLst>
            <pc:docMk/>
            <pc:sldMk cId="3839231984" sldId="301"/>
            <ac:spMk id="34" creationId="{E88B5F75-F14C-E476-07D6-0B9CC98F4B00}"/>
          </ac:spMkLst>
        </pc:spChg>
        <pc:spChg chg="add del mod">
          <ac:chgData name="Tarkkinen Teija" userId="a80a0cf9-6524-4b20-a190-51e8f63a5464" providerId="ADAL" clId="{9B7B45DC-4505-4C0D-B5A8-9AEF568E07B8}" dt="2022-12-15T07:46:34.900" v="80" actId="26606"/>
          <ac:spMkLst>
            <pc:docMk/>
            <pc:sldMk cId="3839231984" sldId="301"/>
            <ac:spMk id="36" creationId="{FECB7650-1790-AEB1-8758-65DEBE0BFCC3}"/>
          </ac:spMkLst>
        </pc:spChg>
        <pc:spChg chg="add del mod">
          <ac:chgData name="Tarkkinen Teija" userId="a80a0cf9-6524-4b20-a190-51e8f63a5464" providerId="ADAL" clId="{9B7B45DC-4505-4C0D-B5A8-9AEF568E07B8}" dt="2022-12-15T07:46:34.900" v="80" actId="26606"/>
          <ac:spMkLst>
            <pc:docMk/>
            <pc:sldMk cId="3839231984" sldId="301"/>
            <ac:spMk id="37" creationId="{B95CF504-A261-7B5E-926D-58B024F05243}"/>
          </ac:spMkLst>
        </pc:spChg>
        <pc:spChg chg="add del mod">
          <ac:chgData name="Tarkkinen Teija" userId="a80a0cf9-6524-4b20-a190-51e8f63a5464" providerId="ADAL" clId="{9B7B45DC-4505-4C0D-B5A8-9AEF568E07B8}" dt="2022-12-15T07:46:34.900" v="80" actId="26606"/>
          <ac:spMkLst>
            <pc:docMk/>
            <pc:sldMk cId="3839231984" sldId="301"/>
            <ac:spMk id="38" creationId="{D619903B-067E-AAB4-4FFD-90AD983ABA02}"/>
          </ac:spMkLst>
        </pc:spChg>
        <pc:spChg chg="add del mod">
          <ac:chgData name="Tarkkinen Teija" userId="a80a0cf9-6524-4b20-a190-51e8f63a5464" providerId="ADAL" clId="{9B7B45DC-4505-4C0D-B5A8-9AEF568E07B8}" dt="2022-12-15T07:46:34.900" v="80" actId="26606"/>
          <ac:spMkLst>
            <pc:docMk/>
            <pc:sldMk cId="3839231984" sldId="301"/>
            <ac:spMk id="39" creationId="{0F34B166-7CAD-E78E-FF3E-3C04515BA911}"/>
          </ac:spMkLst>
        </pc:spChg>
        <pc:spChg chg="add del mod">
          <ac:chgData name="Tarkkinen Teija" userId="a80a0cf9-6524-4b20-a190-51e8f63a5464" providerId="ADAL" clId="{9B7B45DC-4505-4C0D-B5A8-9AEF568E07B8}" dt="2022-12-15T07:46:39.230" v="82" actId="26606"/>
          <ac:spMkLst>
            <pc:docMk/>
            <pc:sldMk cId="3839231984" sldId="301"/>
            <ac:spMk id="41" creationId="{1681D4DE-DE5F-E6E7-3779-C7BB4B6D022C}"/>
          </ac:spMkLst>
        </pc:spChg>
        <pc:spChg chg="add del mod">
          <ac:chgData name="Tarkkinen Teija" userId="a80a0cf9-6524-4b20-a190-51e8f63a5464" providerId="ADAL" clId="{9B7B45DC-4505-4C0D-B5A8-9AEF568E07B8}" dt="2022-12-15T07:46:39.230" v="82" actId="26606"/>
          <ac:spMkLst>
            <pc:docMk/>
            <pc:sldMk cId="3839231984" sldId="301"/>
            <ac:spMk id="42" creationId="{C7F2CEEE-7AD6-8A85-01F6-A97610A6EFF7}"/>
          </ac:spMkLst>
        </pc:spChg>
        <pc:spChg chg="add del mod">
          <ac:chgData name="Tarkkinen Teija" userId="a80a0cf9-6524-4b20-a190-51e8f63a5464" providerId="ADAL" clId="{9B7B45DC-4505-4C0D-B5A8-9AEF568E07B8}" dt="2022-12-15T07:46:42.461" v="84" actId="26606"/>
          <ac:spMkLst>
            <pc:docMk/>
            <pc:sldMk cId="3839231984" sldId="301"/>
            <ac:spMk id="44" creationId="{65AC65EB-2BD6-DD1E-4CFB-5811EED5CC00}"/>
          </ac:spMkLst>
        </pc:spChg>
        <pc:spChg chg="add del mod">
          <ac:chgData name="Tarkkinen Teija" userId="a80a0cf9-6524-4b20-a190-51e8f63a5464" providerId="ADAL" clId="{9B7B45DC-4505-4C0D-B5A8-9AEF568E07B8}" dt="2022-12-15T07:46:42.461" v="84" actId="26606"/>
          <ac:spMkLst>
            <pc:docMk/>
            <pc:sldMk cId="3839231984" sldId="301"/>
            <ac:spMk id="45" creationId="{7942952A-E7F3-962C-1A9F-FD400AF48599}"/>
          </ac:spMkLst>
        </pc:spChg>
        <pc:spChg chg="add del mod">
          <ac:chgData name="Tarkkinen Teija" userId="a80a0cf9-6524-4b20-a190-51e8f63a5464" providerId="ADAL" clId="{9B7B45DC-4505-4C0D-B5A8-9AEF568E07B8}" dt="2022-12-15T07:46:51.398" v="86" actId="26606"/>
          <ac:spMkLst>
            <pc:docMk/>
            <pc:sldMk cId="3839231984" sldId="301"/>
            <ac:spMk id="47" creationId="{65050857-120D-3ACC-7D17-6371BC64DFD0}"/>
          </ac:spMkLst>
        </pc:spChg>
        <pc:spChg chg="add del mod">
          <ac:chgData name="Tarkkinen Teija" userId="a80a0cf9-6524-4b20-a190-51e8f63a5464" providerId="ADAL" clId="{9B7B45DC-4505-4C0D-B5A8-9AEF568E07B8}" dt="2022-12-15T07:46:51.398" v="86" actId="26606"/>
          <ac:spMkLst>
            <pc:docMk/>
            <pc:sldMk cId="3839231984" sldId="301"/>
            <ac:spMk id="48" creationId="{E88B5F75-F14C-E476-07D6-0B9CC98F4B00}"/>
          </ac:spMkLst>
        </pc:spChg>
        <pc:spChg chg="add mod">
          <ac:chgData name="Tarkkinen Teija" userId="a80a0cf9-6524-4b20-a190-51e8f63a5464" providerId="ADAL" clId="{9B7B45DC-4505-4C0D-B5A8-9AEF568E07B8}" dt="2022-12-15T07:46:51.410" v="87" actId="26606"/>
          <ac:spMkLst>
            <pc:docMk/>
            <pc:sldMk cId="3839231984" sldId="301"/>
            <ac:spMk id="50" creationId="{1681D4DE-DE5F-E6E7-3779-C7BB4B6D022C}"/>
          </ac:spMkLst>
        </pc:spChg>
        <pc:spChg chg="add mod">
          <ac:chgData name="Tarkkinen Teija" userId="a80a0cf9-6524-4b20-a190-51e8f63a5464" providerId="ADAL" clId="{9B7B45DC-4505-4C0D-B5A8-9AEF568E07B8}" dt="2022-12-15T07:46:51.410" v="87" actId="26606"/>
          <ac:spMkLst>
            <pc:docMk/>
            <pc:sldMk cId="3839231984" sldId="301"/>
            <ac:spMk id="51" creationId="{C7F2CEEE-7AD6-8A85-01F6-A97610A6EFF7}"/>
          </ac:spMkLst>
        </pc:spChg>
        <pc:picChg chg="mod ord">
          <ac:chgData name="Tarkkinen Teija" userId="a80a0cf9-6524-4b20-a190-51e8f63a5464" providerId="ADAL" clId="{9B7B45DC-4505-4C0D-B5A8-9AEF568E07B8}" dt="2022-12-15T07:46:51.410" v="87" actId="26606"/>
          <ac:picMkLst>
            <pc:docMk/>
            <pc:sldMk cId="3839231984" sldId="301"/>
            <ac:picMk id="7" creationId="{34234578-D0AE-9706-CD24-12B5AEF8780A}"/>
          </ac:picMkLst>
        </pc:picChg>
      </pc:sldChg>
      <pc:sldChg chg="addSp delSp modSp mod modClrScheme chgLayout">
        <pc:chgData name="Tarkkinen Teija" userId="a80a0cf9-6524-4b20-a190-51e8f63a5464" providerId="ADAL" clId="{9B7B45DC-4505-4C0D-B5A8-9AEF568E07B8}" dt="2022-12-15T07:53:00.242" v="138" actId="26606"/>
        <pc:sldMkLst>
          <pc:docMk/>
          <pc:sldMk cId="3644417426" sldId="302"/>
        </pc:sldMkLst>
        <pc:spChg chg="mod ord">
          <ac:chgData name="Tarkkinen Teija" userId="a80a0cf9-6524-4b20-a190-51e8f63a5464" providerId="ADAL" clId="{9B7B45DC-4505-4C0D-B5A8-9AEF568E07B8}" dt="2022-12-15T07:53:00.241" v="137" actId="26606"/>
          <ac:spMkLst>
            <pc:docMk/>
            <pc:sldMk cId="3644417426" sldId="302"/>
            <ac:spMk id="4" creationId="{DB339E99-797C-4F40-B9B7-D6627FBB16DD}"/>
          </ac:spMkLst>
        </pc:spChg>
        <pc:spChg chg="mod ord">
          <ac:chgData name="Tarkkinen Teija" userId="a80a0cf9-6524-4b20-a190-51e8f63a5464" providerId="ADAL" clId="{9B7B45DC-4505-4C0D-B5A8-9AEF568E07B8}" dt="2022-12-15T07:53:00.241" v="137" actId="26606"/>
          <ac:spMkLst>
            <pc:docMk/>
            <pc:sldMk cId="3644417426" sldId="302"/>
            <ac:spMk id="6" creationId="{1449447E-BF67-411B-97CF-8D5367D068B0}"/>
          </ac:spMkLst>
        </pc:spChg>
        <pc:spChg chg="mod ord">
          <ac:chgData name="Tarkkinen Teija" userId="a80a0cf9-6524-4b20-a190-51e8f63a5464" providerId="ADAL" clId="{9B7B45DC-4505-4C0D-B5A8-9AEF568E07B8}" dt="2022-12-15T07:53:00.241" v="137" actId="26606"/>
          <ac:spMkLst>
            <pc:docMk/>
            <pc:sldMk cId="3644417426" sldId="302"/>
            <ac:spMk id="12" creationId="{2A86B6ED-AAD9-E1E8-4A86-C2087BF7ACC0}"/>
          </ac:spMkLst>
        </pc:spChg>
        <pc:spChg chg="mod ord">
          <ac:chgData name="Tarkkinen Teija" userId="a80a0cf9-6524-4b20-a190-51e8f63a5464" providerId="ADAL" clId="{9B7B45DC-4505-4C0D-B5A8-9AEF568E07B8}" dt="2022-12-15T07:53:00.241" v="137" actId="26606"/>
          <ac:spMkLst>
            <pc:docMk/>
            <pc:sldMk cId="3644417426" sldId="302"/>
            <ac:spMk id="14" creationId="{36FA89B5-F8E7-8497-BFCD-6DB34C5C4C28}"/>
          </ac:spMkLst>
        </pc:spChg>
        <pc:spChg chg="add del mod">
          <ac:chgData name="Tarkkinen Teija" userId="a80a0cf9-6524-4b20-a190-51e8f63a5464" providerId="ADAL" clId="{9B7B45DC-4505-4C0D-B5A8-9AEF568E07B8}" dt="2022-12-15T07:52:28.510" v="129" actId="26606"/>
          <ac:spMkLst>
            <pc:docMk/>
            <pc:sldMk cId="3644417426" sldId="302"/>
            <ac:spMk id="19" creationId="{23A37199-4E6A-8600-209F-4BDFFA87435E}"/>
          </ac:spMkLst>
        </pc:spChg>
        <pc:spChg chg="add del mod">
          <ac:chgData name="Tarkkinen Teija" userId="a80a0cf9-6524-4b20-a190-51e8f63a5464" providerId="ADAL" clId="{9B7B45DC-4505-4C0D-B5A8-9AEF568E07B8}" dt="2022-12-15T07:52:31.253" v="131" actId="26606"/>
          <ac:spMkLst>
            <pc:docMk/>
            <pc:sldMk cId="3644417426" sldId="302"/>
            <ac:spMk id="21" creationId="{3C85C42B-402E-FC31-9688-A422FAF57147}"/>
          </ac:spMkLst>
        </pc:spChg>
        <pc:spChg chg="add del mod">
          <ac:chgData name="Tarkkinen Teija" userId="a80a0cf9-6524-4b20-a190-51e8f63a5464" providerId="ADAL" clId="{9B7B45DC-4505-4C0D-B5A8-9AEF568E07B8}" dt="2022-12-15T07:52:31.253" v="131" actId="26606"/>
          <ac:spMkLst>
            <pc:docMk/>
            <pc:sldMk cId="3644417426" sldId="302"/>
            <ac:spMk id="22" creationId="{B4956A40-0E85-D97D-51ED-37B526CE82B2}"/>
          </ac:spMkLst>
        </pc:spChg>
        <pc:spChg chg="add del mod">
          <ac:chgData name="Tarkkinen Teija" userId="a80a0cf9-6524-4b20-a190-51e8f63a5464" providerId="ADAL" clId="{9B7B45DC-4505-4C0D-B5A8-9AEF568E07B8}" dt="2022-12-15T07:52:31.253" v="131" actId="26606"/>
          <ac:spMkLst>
            <pc:docMk/>
            <pc:sldMk cId="3644417426" sldId="302"/>
            <ac:spMk id="23" creationId="{2F65031F-84C0-1653-DEA8-0E53E62FF254}"/>
          </ac:spMkLst>
        </pc:spChg>
        <pc:spChg chg="add del mod">
          <ac:chgData name="Tarkkinen Teija" userId="a80a0cf9-6524-4b20-a190-51e8f63a5464" providerId="ADAL" clId="{9B7B45DC-4505-4C0D-B5A8-9AEF568E07B8}" dt="2022-12-15T07:52:33.612" v="133" actId="26606"/>
          <ac:spMkLst>
            <pc:docMk/>
            <pc:sldMk cId="3644417426" sldId="302"/>
            <ac:spMk id="25" creationId="{630D545E-E9A8-643A-9F7E-90CC175CB860}"/>
          </ac:spMkLst>
        </pc:spChg>
        <pc:spChg chg="add mod">
          <ac:chgData name="Tarkkinen Teija" userId="a80a0cf9-6524-4b20-a190-51e8f63a5464" providerId="ADAL" clId="{9B7B45DC-4505-4C0D-B5A8-9AEF568E07B8}" dt="2022-12-15T07:53:00.242" v="138" actId="26606"/>
          <ac:spMkLst>
            <pc:docMk/>
            <pc:sldMk cId="3644417426" sldId="302"/>
            <ac:spMk id="27" creationId="{E22DDCE0-3522-9E27-C251-F3203CA27CF2}"/>
          </ac:spMkLst>
        </pc:spChg>
        <pc:spChg chg="add del mod">
          <ac:chgData name="Tarkkinen Teija" userId="a80a0cf9-6524-4b20-a190-51e8f63a5464" providerId="ADAL" clId="{9B7B45DC-4505-4C0D-B5A8-9AEF568E07B8}" dt="2022-12-15T07:53:00.241" v="137" actId="26606"/>
          <ac:spMkLst>
            <pc:docMk/>
            <pc:sldMk cId="3644417426" sldId="302"/>
            <ac:spMk id="32" creationId="{D8DCD665-2D91-16EB-0460-0681EF3407D4}"/>
          </ac:spMkLst>
        </pc:spChg>
        <pc:spChg chg="add del mod">
          <ac:chgData name="Tarkkinen Teija" userId="a80a0cf9-6524-4b20-a190-51e8f63a5464" providerId="ADAL" clId="{9B7B45DC-4505-4C0D-B5A8-9AEF568E07B8}" dt="2022-12-15T07:53:00.241" v="137" actId="26606"/>
          <ac:spMkLst>
            <pc:docMk/>
            <pc:sldMk cId="3644417426" sldId="302"/>
            <ac:spMk id="34" creationId="{822DA512-27B7-B1AA-DC87-55B0D12936EB}"/>
          </ac:spMkLst>
        </pc:spChg>
        <pc:picChg chg="mod ord">
          <ac:chgData name="Tarkkinen Teija" userId="a80a0cf9-6524-4b20-a190-51e8f63a5464" providerId="ADAL" clId="{9B7B45DC-4505-4C0D-B5A8-9AEF568E07B8}" dt="2022-12-15T07:53:00.242" v="138" actId="26606"/>
          <ac:picMkLst>
            <pc:docMk/>
            <pc:sldMk cId="3644417426" sldId="302"/>
            <ac:picMk id="7" creationId="{530F1CF1-C300-4D53-A854-72B657B9E93C}"/>
          </ac:picMkLst>
        </pc:picChg>
      </pc:sldChg>
      <pc:sldChg chg="modSp mod modClrScheme chgLayout">
        <pc:chgData name="Tarkkinen Teija" userId="a80a0cf9-6524-4b20-a190-51e8f63a5464" providerId="ADAL" clId="{9B7B45DC-4505-4C0D-B5A8-9AEF568E07B8}" dt="2022-12-15T08:30:38.463" v="256" actId="14100"/>
        <pc:sldMkLst>
          <pc:docMk/>
          <pc:sldMk cId="172822629" sldId="305"/>
        </pc:sldMkLst>
        <pc:spChg chg="mod ord">
          <ac:chgData name="Tarkkinen Teija" userId="a80a0cf9-6524-4b20-a190-51e8f63a5464" providerId="ADAL" clId="{9B7B45DC-4505-4C0D-B5A8-9AEF568E07B8}" dt="2022-12-15T08:29:52.322" v="252" actId="700"/>
          <ac:spMkLst>
            <pc:docMk/>
            <pc:sldMk cId="172822629" sldId="305"/>
            <ac:spMk id="4" creationId="{DB339E99-797C-4F40-B9B7-D6627FBB16DD}"/>
          </ac:spMkLst>
        </pc:spChg>
        <pc:spChg chg="mod ord">
          <ac:chgData name="Tarkkinen Teija" userId="a80a0cf9-6524-4b20-a190-51e8f63a5464" providerId="ADAL" clId="{9B7B45DC-4505-4C0D-B5A8-9AEF568E07B8}" dt="2022-12-15T08:29:52.322" v="252" actId="700"/>
          <ac:spMkLst>
            <pc:docMk/>
            <pc:sldMk cId="172822629" sldId="305"/>
            <ac:spMk id="6" creationId="{1449447E-BF67-411B-97CF-8D5367D068B0}"/>
          </ac:spMkLst>
        </pc:spChg>
        <pc:spChg chg="mod ord">
          <ac:chgData name="Tarkkinen Teija" userId="a80a0cf9-6524-4b20-a190-51e8f63a5464" providerId="ADAL" clId="{9B7B45DC-4505-4C0D-B5A8-9AEF568E07B8}" dt="2022-12-15T08:30:38.463" v="256" actId="14100"/>
          <ac:spMkLst>
            <pc:docMk/>
            <pc:sldMk cId="172822629" sldId="305"/>
            <ac:spMk id="12" creationId="{2A86B6ED-AAD9-E1E8-4A86-C2087BF7ACC0}"/>
          </ac:spMkLst>
        </pc:spChg>
        <pc:spChg chg="mod ord">
          <ac:chgData name="Tarkkinen Teija" userId="a80a0cf9-6524-4b20-a190-51e8f63a5464" providerId="ADAL" clId="{9B7B45DC-4505-4C0D-B5A8-9AEF568E07B8}" dt="2022-12-15T08:30:32.126" v="255" actId="14100"/>
          <ac:spMkLst>
            <pc:docMk/>
            <pc:sldMk cId="172822629" sldId="305"/>
            <ac:spMk id="14" creationId="{36FA89B5-F8E7-8497-BFCD-6DB34C5C4C28}"/>
          </ac:spMkLst>
        </pc:spChg>
        <pc:picChg chg="mod ord">
          <ac:chgData name="Tarkkinen Teija" userId="a80a0cf9-6524-4b20-a190-51e8f63a5464" providerId="ADAL" clId="{9B7B45DC-4505-4C0D-B5A8-9AEF568E07B8}" dt="2022-12-15T08:29:52.322" v="252" actId="700"/>
          <ac:picMkLst>
            <pc:docMk/>
            <pc:sldMk cId="172822629" sldId="305"/>
            <ac:picMk id="9" creationId="{2CE40E51-2223-4E4E-B542-A7BF6ABB56C7}"/>
          </ac:picMkLst>
        </pc:picChg>
      </pc:sldChg>
      <pc:sldChg chg="modSp mod modClrScheme chgLayout">
        <pc:chgData name="Tarkkinen Teija" userId="a80a0cf9-6524-4b20-a190-51e8f63a5464" providerId="ADAL" clId="{9B7B45DC-4505-4C0D-B5A8-9AEF568E07B8}" dt="2022-12-15T09:11:12.415" v="393" actId="1076"/>
        <pc:sldMkLst>
          <pc:docMk/>
          <pc:sldMk cId="4138247025" sldId="306"/>
        </pc:sldMkLst>
        <pc:spChg chg="mod">
          <ac:chgData name="Tarkkinen Teija" userId="a80a0cf9-6524-4b20-a190-51e8f63a5464" providerId="ADAL" clId="{9B7B45DC-4505-4C0D-B5A8-9AEF568E07B8}" dt="2022-12-15T09:10:57.479" v="392" actId="1076"/>
          <ac:spMkLst>
            <pc:docMk/>
            <pc:sldMk cId="4138247025" sldId="306"/>
            <ac:spMk id="2" creationId="{ACAB42E3-AE18-4119-B88F-368117D7ECD3}"/>
          </ac:spMkLst>
        </pc:spChg>
        <pc:spChg chg="mod ord">
          <ac:chgData name="Tarkkinen Teija" userId="a80a0cf9-6524-4b20-a190-51e8f63a5464" providerId="ADAL" clId="{9B7B45DC-4505-4C0D-B5A8-9AEF568E07B8}" dt="2022-12-15T09:10:41.399" v="389" actId="700"/>
          <ac:spMkLst>
            <pc:docMk/>
            <pc:sldMk cId="4138247025" sldId="306"/>
            <ac:spMk id="4" creationId="{DB339E99-797C-4F40-B9B7-D6627FBB16DD}"/>
          </ac:spMkLst>
        </pc:spChg>
        <pc:spChg chg="mod ord">
          <ac:chgData name="Tarkkinen Teija" userId="a80a0cf9-6524-4b20-a190-51e8f63a5464" providerId="ADAL" clId="{9B7B45DC-4505-4C0D-B5A8-9AEF568E07B8}" dt="2022-12-15T09:10:41.399" v="389" actId="700"/>
          <ac:spMkLst>
            <pc:docMk/>
            <pc:sldMk cId="4138247025" sldId="306"/>
            <ac:spMk id="6" creationId="{1449447E-BF67-411B-97CF-8D5367D068B0}"/>
          </ac:spMkLst>
        </pc:spChg>
        <pc:spChg chg="mod ord">
          <ac:chgData name="Tarkkinen Teija" userId="a80a0cf9-6524-4b20-a190-51e8f63a5464" providerId="ADAL" clId="{9B7B45DC-4505-4C0D-B5A8-9AEF568E07B8}" dt="2022-12-15T09:10:41.399" v="389" actId="700"/>
          <ac:spMkLst>
            <pc:docMk/>
            <pc:sldMk cId="4138247025" sldId="306"/>
            <ac:spMk id="12" creationId="{2A86B6ED-AAD9-E1E8-4A86-C2087BF7ACC0}"/>
          </ac:spMkLst>
        </pc:spChg>
        <pc:spChg chg="mod ord">
          <ac:chgData name="Tarkkinen Teija" userId="a80a0cf9-6524-4b20-a190-51e8f63a5464" providerId="ADAL" clId="{9B7B45DC-4505-4C0D-B5A8-9AEF568E07B8}" dt="2022-12-15T09:11:12.415" v="393" actId="1076"/>
          <ac:spMkLst>
            <pc:docMk/>
            <pc:sldMk cId="4138247025" sldId="306"/>
            <ac:spMk id="14" creationId="{36FA89B5-F8E7-8497-BFCD-6DB34C5C4C28}"/>
          </ac:spMkLst>
        </pc:spChg>
        <pc:picChg chg="mod ord">
          <ac:chgData name="Tarkkinen Teija" userId="a80a0cf9-6524-4b20-a190-51e8f63a5464" providerId="ADAL" clId="{9B7B45DC-4505-4C0D-B5A8-9AEF568E07B8}" dt="2022-12-15T09:10:54.726" v="391" actId="1076"/>
          <ac:picMkLst>
            <pc:docMk/>
            <pc:sldMk cId="4138247025" sldId="306"/>
            <ac:picMk id="7" creationId="{A9317289-22A7-42DB-B89C-5F92FF1ED322}"/>
          </ac:picMkLst>
        </pc:picChg>
      </pc:sldChg>
      <pc:sldChg chg="modSp mod modClrScheme chgLayout">
        <pc:chgData name="Tarkkinen Teija" userId="a80a0cf9-6524-4b20-a190-51e8f63a5464" providerId="ADAL" clId="{9B7B45DC-4505-4C0D-B5A8-9AEF568E07B8}" dt="2022-12-15T07:41:29.373" v="57" actId="1076"/>
        <pc:sldMkLst>
          <pc:docMk/>
          <pc:sldMk cId="2387917169" sldId="310"/>
        </pc:sldMkLst>
        <pc:spChg chg="mod ord">
          <ac:chgData name="Tarkkinen Teija" userId="a80a0cf9-6524-4b20-a190-51e8f63a5464" providerId="ADAL" clId="{9B7B45DC-4505-4C0D-B5A8-9AEF568E07B8}" dt="2022-12-15T07:40:53.565" v="51" actId="700"/>
          <ac:spMkLst>
            <pc:docMk/>
            <pc:sldMk cId="2387917169" sldId="310"/>
            <ac:spMk id="3" creationId="{89D45A60-9F4F-45E8-8D21-7A2BFB14483C}"/>
          </ac:spMkLst>
        </pc:spChg>
        <pc:spChg chg="mod ord">
          <ac:chgData name="Tarkkinen Teija" userId="a80a0cf9-6524-4b20-a190-51e8f63a5464" providerId="ADAL" clId="{9B7B45DC-4505-4C0D-B5A8-9AEF568E07B8}" dt="2022-12-15T07:40:53.565" v="51" actId="700"/>
          <ac:spMkLst>
            <pc:docMk/>
            <pc:sldMk cId="2387917169" sldId="310"/>
            <ac:spMk id="5" creationId="{13AD9424-1056-4537-A955-D0010FFB4327}"/>
          </ac:spMkLst>
        </pc:spChg>
        <pc:spChg chg="mod">
          <ac:chgData name="Tarkkinen Teija" userId="a80a0cf9-6524-4b20-a190-51e8f63a5464" providerId="ADAL" clId="{9B7B45DC-4505-4C0D-B5A8-9AEF568E07B8}" dt="2022-12-15T07:41:29.373" v="57" actId="1076"/>
          <ac:spMkLst>
            <pc:docMk/>
            <pc:sldMk cId="2387917169" sldId="310"/>
            <ac:spMk id="8" creationId="{68DD26F2-FD50-4EEA-9594-CF5A55ACF9F5}"/>
          </ac:spMkLst>
        </pc:spChg>
        <pc:spChg chg="mod ord">
          <ac:chgData name="Tarkkinen Teija" userId="a80a0cf9-6524-4b20-a190-51e8f63a5464" providerId="ADAL" clId="{9B7B45DC-4505-4C0D-B5A8-9AEF568E07B8}" dt="2022-12-15T07:41:24.765" v="56" actId="14100"/>
          <ac:spMkLst>
            <pc:docMk/>
            <pc:sldMk cId="2387917169" sldId="310"/>
            <ac:spMk id="12" creationId="{D193D26F-E948-B09B-DD5B-E12D8AD6DE44}"/>
          </ac:spMkLst>
        </pc:spChg>
        <pc:picChg chg="mod ord">
          <ac:chgData name="Tarkkinen Teija" userId="a80a0cf9-6524-4b20-a190-51e8f63a5464" providerId="ADAL" clId="{9B7B45DC-4505-4C0D-B5A8-9AEF568E07B8}" dt="2022-12-15T07:40:53.565" v="51" actId="700"/>
          <ac:picMkLst>
            <pc:docMk/>
            <pc:sldMk cId="2387917169" sldId="310"/>
            <ac:picMk id="2" creationId="{B6C58898-7DED-F975-78E8-BAB4BC4ED265}"/>
          </ac:picMkLst>
        </pc:picChg>
      </pc:sldChg>
      <pc:sldChg chg="addSp delSp modSp mod setBg modClrScheme delDesignElem chgLayout">
        <pc:chgData name="Tarkkinen Teija" userId="a80a0cf9-6524-4b20-a190-51e8f63a5464" providerId="ADAL" clId="{9B7B45DC-4505-4C0D-B5A8-9AEF568E07B8}" dt="2022-12-15T08:39:48.640" v="301" actId="14100"/>
        <pc:sldMkLst>
          <pc:docMk/>
          <pc:sldMk cId="667339536" sldId="312"/>
        </pc:sldMkLst>
        <pc:spChg chg="mod ord">
          <ac:chgData name="Tarkkinen Teija" userId="a80a0cf9-6524-4b20-a190-51e8f63a5464" providerId="ADAL" clId="{9B7B45DC-4505-4C0D-B5A8-9AEF568E07B8}" dt="2022-12-15T08:33:59.864" v="288" actId="26606"/>
          <ac:spMkLst>
            <pc:docMk/>
            <pc:sldMk cId="667339536" sldId="312"/>
            <ac:spMk id="2" creationId="{D90A0D37-229E-4FCB-9DD3-816DE5EE113A}"/>
          </ac:spMkLst>
        </pc:spChg>
        <pc:spChg chg="mod ord">
          <ac:chgData name="Tarkkinen Teija" userId="a80a0cf9-6524-4b20-a190-51e8f63a5464" providerId="ADAL" clId="{9B7B45DC-4505-4C0D-B5A8-9AEF568E07B8}" dt="2022-12-15T08:34:03.029" v="291" actId="26606"/>
          <ac:spMkLst>
            <pc:docMk/>
            <pc:sldMk cId="667339536" sldId="312"/>
            <ac:spMk id="3" creationId="{E8545AEB-C45A-47B2-A376-7DDEC07320D2}"/>
          </ac:spMkLst>
        </pc:spChg>
        <pc:spChg chg="mod ord">
          <ac:chgData name="Tarkkinen Teija" userId="a80a0cf9-6524-4b20-a190-51e8f63a5464" providerId="ADAL" clId="{9B7B45DC-4505-4C0D-B5A8-9AEF568E07B8}" dt="2022-12-15T08:33:59.864" v="288" actId="26606"/>
          <ac:spMkLst>
            <pc:docMk/>
            <pc:sldMk cId="667339536" sldId="312"/>
            <ac:spMk id="4" creationId="{FA9571C0-E3BE-4C50-A2CA-BB7E9DD06A47}"/>
          </ac:spMkLst>
        </pc:spChg>
        <pc:spChg chg="mod ord">
          <ac:chgData name="Tarkkinen Teija" userId="a80a0cf9-6524-4b20-a190-51e8f63a5464" providerId="ADAL" clId="{9B7B45DC-4505-4C0D-B5A8-9AEF568E07B8}" dt="2022-12-15T08:33:59.864" v="288" actId="26606"/>
          <ac:spMkLst>
            <pc:docMk/>
            <pc:sldMk cId="667339536" sldId="312"/>
            <ac:spMk id="6" creationId="{70D95AFC-521C-4227-A23F-9507E30CA555}"/>
          </ac:spMkLst>
        </pc:spChg>
        <pc:spChg chg="add del mod">
          <ac:chgData name="Tarkkinen Teija" userId="a80a0cf9-6524-4b20-a190-51e8f63a5464" providerId="ADAL" clId="{9B7B45DC-4505-4C0D-B5A8-9AEF568E07B8}" dt="2022-12-15T08:32:54.549" v="273" actId="26606"/>
          <ac:spMkLst>
            <pc:docMk/>
            <pc:sldMk cId="667339536" sldId="312"/>
            <ac:spMk id="10" creationId="{F689BEAD-5E8B-311A-C49F-AA079B846916}"/>
          </ac:spMkLst>
        </pc:spChg>
        <pc:spChg chg="add del mod">
          <ac:chgData name="Tarkkinen Teija" userId="a80a0cf9-6524-4b20-a190-51e8f63a5464" providerId="ADAL" clId="{9B7B45DC-4505-4C0D-B5A8-9AEF568E07B8}" dt="2022-12-15T08:32:56.645" v="275" actId="26606"/>
          <ac:spMkLst>
            <pc:docMk/>
            <pc:sldMk cId="667339536" sldId="312"/>
            <ac:spMk id="12" creationId="{CD3A9F6D-7E5E-6649-9010-7C7E2F6EAAE4}"/>
          </ac:spMkLst>
        </pc:spChg>
        <pc:spChg chg="del">
          <ac:chgData name="Tarkkinen Teija" userId="a80a0cf9-6524-4b20-a190-51e8f63a5464" providerId="ADAL" clId="{9B7B45DC-4505-4C0D-B5A8-9AEF568E07B8}" dt="2022-12-15T08:32:37.043" v="269" actId="700"/>
          <ac:spMkLst>
            <pc:docMk/>
            <pc:sldMk cId="667339536" sldId="312"/>
            <ac:spMk id="13" creationId="{2C61293E-6EBE-43EF-A52C-9BEBFD7679D4}"/>
          </ac:spMkLst>
        </pc:spChg>
        <pc:spChg chg="add mod">
          <ac:chgData name="Tarkkinen Teija" userId="a80a0cf9-6524-4b20-a190-51e8f63a5464" providerId="ADAL" clId="{9B7B45DC-4505-4C0D-B5A8-9AEF568E07B8}" dt="2022-12-15T08:34:03.029" v="291" actId="26606"/>
          <ac:spMkLst>
            <pc:docMk/>
            <pc:sldMk cId="667339536" sldId="312"/>
            <ac:spMk id="14" creationId="{F689BEAD-5E8B-311A-C49F-AA079B846916}"/>
          </ac:spMkLst>
        </pc:spChg>
        <pc:spChg chg="del">
          <ac:chgData name="Tarkkinen Teija" userId="a80a0cf9-6524-4b20-a190-51e8f63a5464" providerId="ADAL" clId="{9B7B45DC-4505-4C0D-B5A8-9AEF568E07B8}" dt="2022-12-15T08:32:37.043" v="269" actId="700"/>
          <ac:spMkLst>
            <pc:docMk/>
            <pc:sldMk cId="667339536" sldId="312"/>
            <ac:spMk id="15" creationId="{21540236-BFD5-4A9D-8840-4703E7F76825}"/>
          </ac:spMkLst>
        </pc:spChg>
        <pc:spChg chg="add del mod">
          <ac:chgData name="Tarkkinen Teija" userId="a80a0cf9-6524-4b20-a190-51e8f63a5464" providerId="ADAL" clId="{9B7B45DC-4505-4C0D-B5A8-9AEF568E07B8}" dt="2022-12-15T08:33:52.468" v="284" actId="26606"/>
          <ac:spMkLst>
            <pc:docMk/>
            <pc:sldMk cId="667339536" sldId="312"/>
            <ac:spMk id="19" creationId="{7B222F11-3FFE-9912-1100-DC3BBEA03B35}"/>
          </ac:spMkLst>
        </pc:spChg>
        <pc:spChg chg="add del mod">
          <ac:chgData name="Tarkkinen Teija" userId="a80a0cf9-6524-4b20-a190-51e8f63a5464" providerId="ADAL" clId="{9B7B45DC-4505-4C0D-B5A8-9AEF568E07B8}" dt="2022-12-15T08:33:52.468" v="284" actId="26606"/>
          <ac:spMkLst>
            <pc:docMk/>
            <pc:sldMk cId="667339536" sldId="312"/>
            <ac:spMk id="21" creationId="{E07DE880-491E-86D1-6CFA-1B88F42237BD}"/>
          </ac:spMkLst>
        </pc:spChg>
        <pc:spChg chg="add del mod">
          <ac:chgData name="Tarkkinen Teija" userId="a80a0cf9-6524-4b20-a190-51e8f63a5464" providerId="ADAL" clId="{9B7B45DC-4505-4C0D-B5A8-9AEF568E07B8}" dt="2022-12-15T08:33:53.480" v="286" actId="26606"/>
          <ac:spMkLst>
            <pc:docMk/>
            <pc:sldMk cId="667339536" sldId="312"/>
            <ac:spMk id="23" creationId="{24930A47-04FD-EAB6-35ED-82FB41213F48}"/>
          </ac:spMkLst>
        </pc:spChg>
        <pc:spChg chg="add del mod">
          <ac:chgData name="Tarkkinen Teija" userId="a80a0cf9-6524-4b20-a190-51e8f63a5464" providerId="ADAL" clId="{9B7B45DC-4505-4C0D-B5A8-9AEF568E07B8}" dt="2022-12-15T08:33:53.480" v="286" actId="26606"/>
          <ac:spMkLst>
            <pc:docMk/>
            <pc:sldMk cId="667339536" sldId="312"/>
            <ac:spMk id="24" creationId="{0833504C-8C17-2BF9-93F3-F368387B08C2}"/>
          </ac:spMkLst>
        </pc:spChg>
        <pc:picChg chg="mod ord">
          <ac:chgData name="Tarkkinen Teija" userId="a80a0cf9-6524-4b20-a190-51e8f63a5464" providerId="ADAL" clId="{9B7B45DC-4505-4C0D-B5A8-9AEF568E07B8}" dt="2022-12-15T08:39:48.640" v="301" actId="14100"/>
          <ac:picMkLst>
            <pc:docMk/>
            <pc:sldMk cId="667339536" sldId="312"/>
            <ac:picMk id="8" creationId="{241041BF-F72B-C26F-FCD2-A96B53D18656}"/>
          </ac:picMkLst>
        </pc:picChg>
      </pc:sldChg>
      <pc:sldChg chg="addSp delSp modSp mod modClrScheme chgLayout">
        <pc:chgData name="Tarkkinen Teija" userId="a80a0cf9-6524-4b20-a190-51e8f63a5464" providerId="ADAL" clId="{9B7B45DC-4505-4C0D-B5A8-9AEF568E07B8}" dt="2022-12-15T09:11:40.151" v="394" actId="14100"/>
        <pc:sldMkLst>
          <pc:docMk/>
          <pc:sldMk cId="2217700245" sldId="313"/>
        </pc:sldMkLst>
        <pc:spChg chg="mod ord">
          <ac:chgData name="Tarkkinen Teija" userId="a80a0cf9-6524-4b20-a190-51e8f63a5464" providerId="ADAL" clId="{9B7B45DC-4505-4C0D-B5A8-9AEF568E07B8}" dt="2022-12-15T08:32:06.154" v="268" actId="26606"/>
          <ac:spMkLst>
            <pc:docMk/>
            <pc:sldMk cId="2217700245" sldId="313"/>
            <ac:spMk id="2" creationId="{D90A0D37-229E-4FCB-9DD3-816DE5EE113A}"/>
          </ac:spMkLst>
        </pc:spChg>
        <pc:spChg chg="mod ord">
          <ac:chgData name="Tarkkinen Teija" userId="a80a0cf9-6524-4b20-a190-51e8f63a5464" providerId="ADAL" clId="{9B7B45DC-4505-4C0D-B5A8-9AEF568E07B8}" dt="2022-12-15T09:11:40.151" v="394" actId="14100"/>
          <ac:spMkLst>
            <pc:docMk/>
            <pc:sldMk cId="2217700245" sldId="313"/>
            <ac:spMk id="3" creationId="{E8545AEB-C45A-47B2-A376-7DDEC07320D2}"/>
          </ac:spMkLst>
        </pc:spChg>
        <pc:spChg chg="mod ord">
          <ac:chgData name="Tarkkinen Teija" userId="a80a0cf9-6524-4b20-a190-51e8f63a5464" providerId="ADAL" clId="{9B7B45DC-4505-4C0D-B5A8-9AEF568E07B8}" dt="2022-12-15T08:32:06.154" v="268" actId="26606"/>
          <ac:spMkLst>
            <pc:docMk/>
            <pc:sldMk cId="2217700245" sldId="313"/>
            <ac:spMk id="4" creationId="{FA9571C0-E3BE-4C50-A2CA-BB7E9DD06A47}"/>
          </ac:spMkLst>
        </pc:spChg>
        <pc:spChg chg="mod ord">
          <ac:chgData name="Tarkkinen Teija" userId="a80a0cf9-6524-4b20-a190-51e8f63a5464" providerId="ADAL" clId="{9B7B45DC-4505-4C0D-B5A8-9AEF568E07B8}" dt="2022-12-15T08:32:06.154" v="268" actId="26606"/>
          <ac:spMkLst>
            <pc:docMk/>
            <pc:sldMk cId="2217700245" sldId="313"/>
            <ac:spMk id="6" creationId="{70D95AFC-521C-4227-A23F-9507E30CA555}"/>
          </ac:spMkLst>
        </pc:spChg>
        <pc:spChg chg="add del mod">
          <ac:chgData name="Tarkkinen Teija" userId="a80a0cf9-6524-4b20-a190-51e8f63a5464" providerId="ADAL" clId="{9B7B45DC-4505-4C0D-B5A8-9AEF568E07B8}" dt="2022-12-15T08:31:35.074" v="262" actId="26606"/>
          <ac:spMkLst>
            <pc:docMk/>
            <pc:sldMk cId="2217700245" sldId="313"/>
            <ac:spMk id="14" creationId="{6CB1692A-84A5-317B-D64E-07013FF16C34}"/>
          </ac:spMkLst>
        </pc:spChg>
        <pc:spChg chg="add del mod">
          <ac:chgData name="Tarkkinen Teija" userId="a80a0cf9-6524-4b20-a190-51e8f63a5464" providerId="ADAL" clId="{9B7B45DC-4505-4C0D-B5A8-9AEF568E07B8}" dt="2022-12-15T08:32:06.154" v="268" actId="26606"/>
          <ac:spMkLst>
            <pc:docMk/>
            <pc:sldMk cId="2217700245" sldId="313"/>
            <ac:spMk id="16" creationId="{DEE56894-021F-6CA9-5383-0303A1185B85}"/>
          </ac:spMkLst>
        </pc:spChg>
        <pc:picChg chg="mod ord">
          <ac:chgData name="Tarkkinen Teija" userId="a80a0cf9-6524-4b20-a190-51e8f63a5464" providerId="ADAL" clId="{9B7B45DC-4505-4C0D-B5A8-9AEF568E07B8}" dt="2022-12-15T08:32:06.154" v="268" actId="26606"/>
          <ac:picMkLst>
            <pc:docMk/>
            <pc:sldMk cId="2217700245" sldId="313"/>
            <ac:picMk id="9" creationId="{8B09207E-0FBD-2A5E-C857-818C4ED56C35}"/>
          </ac:picMkLst>
        </pc:picChg>
      </pc:sldChg>
      <pc:sldChg chg="addSp delSp modSp mod setBg modClrScheme addAnim delAnim modAnim delDesignElem chgLayout">
        <pc:chgData name="Tarkkinen Teija" userId="a80a0cf9-6524-4b20-a190-51e8f63a5464" providerId="ADAL" clId="{9B7B45DC-4505-4C0D-B5A8-9AEF568E07B8}" dt="2022-12-15T09:07:58.348" v="377" actId="255"/>
        <pc:sldMkLst>
          <pc:docMk/>
          <pc:sldMk cId="2174165828" sldId="314"/>
        </pc:sldMkLst>
        <pc:spChg chg="add del mod ord">
          <ac:chgData name="Tarkkinen Teija" userId="a80a0cf9-6524-4b20-a190-51e8f63a5464" providerId="ADAL" clId="{9B7B45DC-4505-4C0D-B5A8-9AEF568E07B8}" dt="2022-12-15T07:58:04.512" v="177" actId="700"/>
          <ac:spMkLst>
            <pc:docMk/>
            <pc:sldMk cId="2174165828" sldId="314"/>
            <ac:spMk id="2" creationId="{DACDE5DC-A527-4FF7-9BA5-6A7CCB88E03C}"/>
          </ac:spMkLst>
        </pc:spChg>
        <pc:spChg chg="add del mod ord">
          <ac:chgData name="Tarkkinen Teija" userId="a80a0cf9-6524-4b20-a190-51e8f63a5464" providerId="ADAL" clId="{9B7B45DC-4505-4C0D-B5A8-9AEF568E07B8}" dt="2022-12-15T07:58:37.013" v="182" actId="700"/>
          <ac:spMkLst>
            <pc:docMk/>
            <pc:sldMk cId="2174165828" sldId="314"/>
            <ac:spMk id="3" creationId="{F012E53C-069D-48B0-A550-9F331CF3398D}"/>
          </ac:spMkLst>
        </pc:spChg>
        <pc:spChg chg="add del mod ord">
          <ac:chgData name="Tarkkinen Teija" userId="a80a0cf9-6524-4b20-a190-51e8f63a5464" providerId="ADAL" clId="{9B7B45DC-4505-4C0D-B5A8-9AEF568E07B8}" dt="2022-12-15T07:59:23.321" v="188"/>
          <ac:spMkLst>
            <pc:docMk/>
            <pc:sldMk cId="2174165828" sldId="314"/>
            <ac:spMk id="4" creationId="{AEFC4755-17E7-4B25-8889-C9ACE1F2FFE2}"/>
          </ac:spMkLst>
        </pc:spChg>
        <pc:spChg chg="mod ord">
          <ac:chgData name="Tarkkinen Teija" userId="a80a0cf9-6524-4b20-a190-51e8f63a5464" providerId="ADAL" clId="{9B7B45DC-4505-4C0D-B5A8-9AEF568E07B8}" dt="2022-12-15T09:06:51.437" v="373" actId="26606"/>
          <ac:spMkLst>
            <pc:docMk/>
            <pc:sldMk cId="2174165828" sldId="314"/>
            <ac:spMk id="5" creationId="{D815AAE5-919F-42A4-8966-6B1049449E7F}"/>
          </ac:spMkLst>
        </pc:spChg>
        <pc:spChg chg="add del mod">
          <ac:chgData name="Tarkkinen Teija" userId="a80a0cf9-6524-4b20-a190-51e8f63a5464" providerId="ADAL" clId="{9B7B45DC-4505-4C0D-B5A8-9AEF568E07B8}" dt="2022-12-15T08:01:22.493" v="197" actId="700"/>
          <ac:spMkLst>
            <pc:docMk/>
            <pc:sldMk cId="2174165828" sldId="314"/>
            <ac:spMk id="6" creationId="{5D6ADECC-CCD6-4588-BF4A-6C15848F90EE}"/>
          </ac:spMkLst>
        </pc:spChg>
        <pc:spChg chg="mod ord">
          <ac:chgData name="Tarkkinen Teija" userId="a80a0cf9-6524-4b20-a190-51e8f63a5464" providerId="ADAL" clId="{9B7B45DC-4505-4C0D-B5A8-9AEF568E07B8}" dt="2022-12-15T09:06:51.437" v="373" actId="26606"/>
          <ac:spMkLst>
            <pc:docMk/>
            <pc:sldMk cId="2174165828" sldId="314"/>
            <ac:spMk id="7" creationId="{273132AF-C334-4FFF-A153-F1DB52B696F1}"/>
          </ac:spMkLst>
        </pc:spChg>
        <pc:spChg chg="del mod ord">
          <ac:chgData name="Tarkkinen Teija" userId="a80a0cf9-6524-4b20-a190-51e8f63a5464" providerId="ADAL" clId="{9B7B45DC-4505-4C0D-B5A8-9AEF568E07B8}" dt="2022-12-15T07:59:19.920" v="187" actId="21"/>
          <ac:spMkLst>
            <pc:docMk/>
            <pc:sldMk cId="2174165828" sldId="314"/>
            <ac:spMk id="8" creationId="{AE0D3B13-0936-4817-97F5-0CEF01815510}"/>
          </ac:spMkLst>
        </pc:spChg>
        <pc:spChg chg="add del mod ord">
          <ac:chgData name="Tarkkinen Teija" userId="a80a0cf9-6524-4b20-a190-51e8f63a5464" providerId="ADAL" clId="{9B7B45DC-4505-4C0D-B5A8-9AEF568E07B8}" dt="2022-12-15T08:09:46.800" v="235" actId="700"/>
          <ac:spMkLst>
            <pc:docMk/>
            <pc:sldMk cId="2174165828" sldId="314"/>
            <ac:spMk id="9" creationId="{EAB3FD97-9D3B-4A62-9278-2C1EDFFF45B6}"/>
          </ac:spMkLst>
        </pc:spChg>
        <pc:spChg chg="add del mod ord">
          <ac:chgData name="Tarkkinen Teija" userId="a80a0cf9-6524-4b20-a190-51e8f63a5464" providerId="ADAL" clId="{9B7B45DC-4505-4C0D-B5A8-9AEF568E07B8}" dt="2022-12-15T09:03:29.119" v="351"/>
          <ac:spMkLst>
            <pc:docMk/>
            <pc:sldMk cId="2174165828" sldId="314"/>
            <ac:spMk id="10" creationId="{51B357D2-25EA-4FB4-8430-661DB691E1EE}"/>
          </ac:spMkLst>
        </pc:spChg>
        <pc:spChg chg="add del mod">
          <ac:chgData name="Tarkkinen Teija" userId="a80a0cf9-6524-4b20-a190-51e8f63a5464" providerId="ADAL" clId="{9B7B45DC-4505-4C0D-B5A8-9AEF568E07B8}" dt="2022-12-15T09:05:57.034" v="366" actId="21"/>
          <ac:spMkLst>
            <pc:docMk/>
            <pc:sldMk cId="2174165828" sldId="314"/>
            <ac:spMk id="11" creationId="{E62888C8-5CD7-48EA-8411-615A3DB26361}"/>
          </ac:spMkLst>
        </pc:spChg>
        <pc:spChg chg="add del mod ord">
          <ac:chgData name="Tarkkinen Teija" userId="a80a0cf9-6524-4b20-a190-51e8f63a5464" providerId="ADAL" clId="{9B7B45DC-4505-4C0D-B5A8-9AEF568E07B8}" dt="2022-12-15T08:08:09.419" v="231" actId="700"/>
          <ac:spMkLst>
            <pc:docMk/>
            <pc:sldMk cId="2174165828" sldId="314"/>
            <ac:spMk id="12" creationId="{77DCA25C-0B67-40E6-B018-C551DD147250}"/>
          </ac:spMkLst>
        </pc:spChg>
        <pc:spChg chg="add del mod">
          <ac:chgData name="Tarkkinen Teija" userId="a80a0cf9-6524-4b20-a190-51e8f63a5464" providerId="ADAL" clId="{9B7B45DC-4505-4C0D-B5A8-9AEF568E07B8}" dt="2022-12-15T08:06:32.652" v="225" actId="700"/>
          <ac:spMkLst>
            <pc:docMk/>
            <pc:sldMk cId="2174165828" sldId="314"/>
            <ac:spMk id="17" creationId="{6D41185C-057D-0A2F-AE7E-2670FB192A8E}"/>
          </ac:spMkLst>
        </pc:spChg>
        <pc:spChg chg="add mod ord">
          <ac:chgData name="Tarkkinen Teija" userId="a80a0cf9-6524-4b20-a190-51e8f63a5464" providerId="ADAL" clId="{9B7B45DC-4505-4C0D-B5A8-9AEF568E07B8}" dt="2022-12-15T09:06:51.437" v="373" actId="26606"/>
          <ac:spMkLst>
            <pc:docMk/>
            <pc:sldMk cId="2174165828" sldId="314"/>
            <ac:spMk id="19" creationId="{D2237709-01C7-D2AF-B508-F8D7960E3064}"/>
          </ac:spMkLst>
        </pc:spChg>
        <pc:spChg chg="add mod ord">
          <ac:chgData name="Tarkkinen Teija" userId="a80a0cf9-6524-4b20-a190-51e8f63a5464" providerId="ADAL" clId="{9B7B45DC-4505-4C0D-B5A8-9AEF568E07B8}" dt="2022-12-15T09:07:58.348" v="377" actId="255"/>
          <ac:spMkLst>
            <pc:docMk/>
            <pc:sldMk cId="2174165828" sldId="314"/>
            <ac:spMk id="24" creationId="{F954929A-CD1F-568C-0E4A-C37DBA5807D4}"/>
          </ac:spMkLst>
        </pc:spChg>
        <pc:spChg chg="add del">
          <ac:chgData name="Tarkkinen Teija" userId="a80a0cf9-6524-4b20-a190-51e8f63a5464" providerId="ADAL" clId="{9B7B45DC-4505-4C0D-B5A8-9AEF568E07B8}" dt="2022-12-15T07:58:54.974" v="183" actId="700"/>
          <ac:spMkLst>
            <pc:docMk/>
            <pc:sldMk cId="2174165828" sldId="314"/>
            <ac:spMk id="77" creationId="{934F1179-B481-4F9E-BCA3-AFB972070F83}"/>
          </ac:spMkLst>
        </pc:spChg>
        <pc:spChg chg="add del">
          <ac:chgData name="Tarkkinen Teija" userId="a80a0cf9-6524-4b20-a190-51e8f63a5464" providerId="ADAL" clId="{9B7B45DC-4505-4C0D-B5A8-9AEF568E07B8}" dt="2022-12-15T07:58:54.974" v="183" actId="700"/>
          <ac:spMkLst>
            <pc:docMk/>
            <pc:sldMk cId="2174165828" sldId="314"/>
            <ac:spMk id="78" creationId="{827DC2C4-B485-428A-BF4A-472D2967F47F}"/>
          </ac:spMkLst>
        </pc:spChg>
        <pc:spChg chg="add del">
          <ac:chgData name="Tarkkinen Teija" userId="a80a0cf9-6524-4b20-a190-51e8f63a5464" providerId="ADAL" clId="{9B7B45DC-4505-4C0D-B5A8-9AEF568E07B8}" dt="2022-12-15T07:58:54.974" v="183" actId="700"/>
          <ac:spMkLst>
            <pc:docMk/>
            <pc:sldMk cId="2174165828" sldId="314"/>
            <ac:spMk id="79" creationId="{EE04B5EB-F158-4507-90DD-BD23620C7CC9}"/>
          </ac:spMkLst>
        </pc:spChg>
        <pc:picChg chg="add del mod ord">
          <ac:chgData name="Tarkkinen Teija" userId="a80a0cf9-6524-4b20-a190-51e8f63a5464" providerId="ADAL" clId="{9B7B45DC-4505-4C0D-B5A8-9AEF568E07B8}" dt="2022-12-15T09:07:27.852" v="376" actId="26606"/>
          <ac:picMkLst>
            <pc:docMk/>
            <pc:sldMk cId="2174165828" sldId="314"/>
            <ac:picMk id="18" creationId="{CF067CD5-51E5-4BCF-BEB7-3133753D8C3F}"/>
          </ac:picMkLst>
        </pc:picChg>
      </pc:sldChg>
      <pc:sldChg chg="addSp delSp modSp mod setBg modClrScheme delDesignElem chgLayout">
        <pc:chgData name="Tarkkinen Teija" userId="a80a0cf9-6524-4b20-a190-51e8f63a5464" providerId="ADAL" clId="{9B7B45DC-4505-4C0D-B5A8-9AEF568E07B8}" dt="2022-12-15T09:09:38.495" v="385" actId="1076"/>
        <pc:sldMkLst>
          <pc:docMk/>
          <pc:sldMk cId="3991655069" sldId="396"/>
        </pc:sldMkLst>
        <pc:spChg chg="mod ord">
          <ac:chgData name="Tarkkinen Teija" userId="a80a0cf9-6524-4b20-a190-51e8f63a5464" providerId="ADAL" clId="{9B7B45DC-4505-4C0D-B5A8-9AEF568E07B8}" dt="2022-12-15T09:09:38.495" v="385" actId="1076"/>
          <ac:spMkLst>
            <pc:docMk/>
            <pc:sldMk cId="3991655069" sldId="396"/>
            <ac:spMk id="2" creationId="{00000000-0000-0000-0000-000000000000}"/>
          </ac:spMkLst>
        </pc:spChg>
        <pc:spChg chg="mod ord">
          <ac:chgData name="Tarkkinen Teija" userId="a80a0cf9-6524-4b20-a190-51e8f63a5464" providerId="ADAL" clId="{9B7B45DC-4505-4C0D-B5A8-9AEF568E07B8}" dt="2022-12-15T08:29:19.617" v="251" actId="26606"/>
          <ac:spMkLst>
            <pc:docMk/>
            <pc:sldMk cId="3991655069" sldId="396"/>
            <ac:spMk id="4" creationId="{00000000-0000-0000-0000-000000000000}"/>
          </ac:spMkLst>
        </pc:spChg>
        <pc:spChg chg="mod ord">
          <ac:chgData name="Tarkkinen Teija" userId="a80a0cf9-6524-4b20-a190-51e8f63a5464" providerId="ADAL" clId="{9B7B45DC-4505-4C0D-B5A8-9AEF568E07B8}" dt="2022-12-15T08:29:19.617" v="251" actId="26606"/>
          <ac:spMkLst>
            <pc:docMk/>
            <pc:sldMk cId="3991655069" sldId="396"/>
            <ac:spMk id="5" creationId="{00000000-0000-0000-0000-000000000000}"/>
          </ac:spMkLst>
        </pc:spChg>
        <pc:spChg chg="mod ord">
          <ac:chgData name="Tarkkinen Teija" userId="a80a0cf9-6524-4b20-a190-51e8f63a5464" providerId="ADAL" clId="{9B7B45DC-4505-4C0D-B5A8-9AEF568E07B8}" dt="2022-12-15T08:29:19.617" v="251" actId="26606"/>
          <ac:spMkLst>
            <pc:docMk/>
            <pc:sldMk cId="3991655069" sldId="396"/>
            <ac:spMk id="12" creationId="{A541BCB3-26A8-92A7-0E3F-85AA8C4579EC}"/>
          </ac:spMkLst>
        </pc:spChg>
        <pc:spChg chg="add del mod">
          <ac:chgData name="Tarkkinen Teija" userId="a80a0cf9-6524-4b20-a190-51e8f63a5464" providerId="ADAL" clId="{9B7B45DC-4505-4C0D-B5A8-9AEF568E07B8}" dt="2022-12-15T08:29:13.888" v="248" actId="26606"/>
          <ac:spMkLst>
            <pc:docMk/>
            <pc:sldMk cId="3991655069" sldId="396"/>
            <ac:spMk id="17" creationId="{3E9553CD-AF29-7AD3-387E-BF327845AB11}"/>
          </ac:spMkLst>
        </pc:spChg>
        <pc:spChg chg="add del mod">
          <ac:chgData name="Tarkkinen Teija" userId="a80a0cf9-6524-4b20-a190-51e8f63a5464" providerId="ADAL" clId="{9B7B45DC-4505-4C0D-B5A8-9AEF568E07B8}" dt="2022-12-15T08:29:19.611" v="250" actId="26606"/>
          <ac:spMkLst>
            <pc:docMk/>
            <pc:sldMk cId="3991655069" sldId="396"/>
            <ac:spMk id="19" creationId="{AB914398-6F76-0BD7-8593-E72BBD4BC2DC}"/>
          </ac:spMkLst>
        </pc:spChg>
        <pc:spChg chg="add mod">
          <ac:chgData name="Tarkkinen Teija" userId="a80a0cf9-6524-4b20-a190-51e8f63a5464" providerId="ADAL" clId="{9B7B45DC-4505-4C0D-B5A8-9AEF568E07B8}" dt="2022-12-15T08:29:19.617" v="251" actId="26606"/>
          <ac:spMkLst>
            <pc:docMk/>
            <pc:sldMk cId="3991655069" sldId="396"/>
            <ac:spMk id="21" creationId="{3E9553CD-AF29-7AD3-387E-BF327845AB11}"/>
          </ac:spMkLst>
        </pc:spChg>
        <pc:spChg chg="del">
          <ac:chgData name="Tarkkinen Teija" userId="a80a0cf9-6524-4b20-a190-51e8f63a5464" providerId="ADAL" clId="{9B7B45DC-4505-4C0D-B5A8-9AEF568E07B8}" dt="2022-12-15T08:28:22.063" v="240" actId="700"/>
          <ac:spMkLst>
            <pc:docMk/>
            <pc:sldMk cId="3991655069" sldId="396"/>
            <ac:spMk id="33" creationId="{D009D6D5-DAC2-4A8B-A17A-E206B9012D09}"/>
          </ac:spMkLst>
        </pc:spChg>
        <pc:picChg chg="mod ord">
          <ac:chgData name="Tarkkinen Teija" userId="a80a0cf9-6524-4b20-a190-51e8f63a5464" providerId="ADAL" clId="{9B7B45DC-4505-4C0D-B5A8-9AEF568E07B8}" dt="2022-12-15T08:29:19.617" v="251" actId="26606"/>
          <ac:picMkLst>
            <pc:docMk/>
            <pc:sldMk cId="3991655069" sldId="396"/>
            <ac:picMk id="3" creationId="{0A080EC2-AE89-DB00-FBD2-303E7B67EC11}"/>
          </ac:picMkLst>
        </pc:picChg>
      </pc:sldChg>
      <pc:sldChg chg="modSp mod modClrScheme chgLayout">
        <pc:chgData name="Tarkkinen Teija" userId="a80a0cf9-6524-4b20-a190-51e8f63a5464" providerId="ADAL" clId="{9B7B45DC-4505-4C0D-B5A8-9AEF568E07B8}" dt="2022-12-15T08:56:48.890" v="345" actId="1076"/>
        <pc:sldMkLst>
          <pc:docMk/>
          <pc:sldMk cId="3880605275" sldId="404"/>
        </pc:sldMkLst>
        <pc:spChg chg="mod ord">
          <ac:chgData name="Tarkkinen Teija" userId="a80a0cf9-6524-4b20-a190-51e8f63a5464" providerId="ADAL" clId="{9B7B45DC-4505-4C0D-B5A8-9AEF568E07B8}" dt="2022-12-15T08:56:48.890" v="345" actId="1076"/>
          <ac:spMkLst>
            <pc:docMk/>
            <pc:sldMk cId="3880605275" sldId="404"/>
            <ac:spMk id="2" creationId="{92118754-1AC6-7B56-1909-6BC44EC6A59B}"/>
          </ac:spMkLst>
        </pc:spChg>
        <pc:spChg chg="mod ord">
          <ac:chgData name="Tarkkinen Teija" userId="a80a0cf9-6524-4b20-a190-51e8f63a5464" providerId="ADAL" clId="{9B7B45DC-4505-4C0D-B5A8-9AEF568E07B8}" dt="2022-12-15T07:44:20.196" v="61" actId="700"/>
          <ac:spMkLst>
            <pc:docMk/>
            <pc:sldMk cId="3880605275" sldId="404"/>
            <ac:spMk id="4" creationId="{270456E7-C8E7-96C4-53A0-6E7D1D78B3BE}"/>
          </ac:spMkLst>
        </pc:spChg>
        <pc:spChg chg="mod ord">
          <ac:chgData name="Tarkkinen Teija" userId="a80a0cf9-6524-4b20-a190-51e8f63a5464" providerId="ADAL" clId="{9B7B45DC-4505-4C0D-B5A8-9AEF568E07B8}" dt="2022-12-15T07:44:20.196" v="61" actId="700"/>
          <ac:spMkLst>
            <pc:docMk/>
            <pc:sldMk cId="3880605275" sldId="404"/>
            <ac:spMk id="6" creationId="{84A5A137-1B58-E921-145D-B0351F1816E4}"/>
          </ac:spMkLst>
        </pc:spChg>
        <pc:graphicFrameChg chg="mod ord">
          <ac:chgData name="Tarkkinen Teija" userId="a80a0cf9-6524-4b20-a190-51e8f63a5464" providerId="ADAL" clId="{9B7B45DC-4505-4C0D-B5A8-9AEF568E07B8}" dt="2022-12-15T08:56:06.840" v="340" actId="14100"/>
          <ac:graphicFrameMkLst>
            <pc:docMk/>
            <pc:sldMk cId="3880605275" sldId="404"/>
            <ac:graphicFrameMk id="8" creationId="{73DF4A40-4B03-B1B1-9873-6E8E94FBA720}"/>
          </ac:graphicFrameMkLst>
        </pc:graphicFrameChg>
        <pc:picChg chg="mod ord">
          <ac:chgData name="Tarkkinen Teija" userId="a80a0cf9-6524-4b20-a190-51e8f63a5464" providerId="ADAL" clId="{9B7B45DC-4505-4C0D-B5A8-9AEF568E07B8}" dt="2022-12-15T08:56:35.673" v="343" actId="1076"/>
          <ac:picMkLst>
            <pc:docMk/>
            <pc:sldMk cId="3880605275" sldId="404"/>
            <ac:picMk id="90" creationId="{7488D796-7953-3539-782A-C5064463C48D}"/>
          </ac:picMkLst>
        </pc:picChg>
      </pc:sldChg>
      <pc:sldChg chg="modSp mod modClrScheme chgLayout">
        <pc:chgData name="Tarkkinen Teija" userId="a80a0cf9-6524-4b20-a190-51e8f63a5464" providerId="ADAL" clId="{9B7B45DC-4505-4C0D-B5A8-9AEF568E07B8}" dt="2022-12-15T07:48:35.261" v="96" actId="14100"/>
        <pc:sldMkLst>
          <pc:docMk/>
          <pc:sldMk cId="4181879086" sldId="405"/>
        </pc:sldMkLst>
        <pc:spChg chg="mod ord">
          <ac:chgData name="Tarkkinen Teija" userId="a80a0cf9-6524-4b20-a190-51e8f63a5464" providerId="ADAL" clId="{9B7B45DC-4505-4C0D-B5A8-9AEF568E07B8}" dt="2022-12-15T07:48:06.772" v="91" actId="14100"/>
          <ac:spMkLst>
            <pc:docMk/>
            <pc:sldMk cId="4181879086" sldId="405"/>
            <ac:spMk id="2" creationId="{06571860-6D62-0817-29CB-5343FF509B62}"/>
          </ac:spMkLst>
        </pc:spChg>
        <pc:spChg chg="mod ord">
          <ac:chgData name="Tarkkinen Teija" userId="a80a0cf9-6524-4b20-a190-51e8f63a5464" providerId="ADAL" clId="{9B7B45DC-4505-4C0D-B5A8-9AEF568E07B8}" dt="2022-12-15T07:47:22.333" v="88" actId="700"/>
          <ac:spMkLst>
            <pc:docMk/>
            <pc:sldMk cId="4181879086" sldId="405"/>
            <ac:spMk id="3" creationId="{AAFAE365-60BF-8A0A-BF42-0C7E43BF339B}"/>
          </ac:spMkLst>
        </pc:spChg>
        <pc:spChg chg="mod ord">
          <ac:chgData name="Tarkkinen Teija" userId="a80a0cf9-6524-4b20-a190-51e8f63a5464" providerId="ADAL" clId="{9B7B45DC-4505-4C0D-B5A8-9AEF568E07B8}" dt="2022-12-15T07:47:22.333" v="88" actId="700"/>
          <ac:spMkLst>
            <pc:docMk/>
            <pc:sldMk cId="4181879086" sldId="405"/>
            <ac:spMk id="4" creationId="{9464024D-CF07-4917-7DCF-2DFA44289123}"/>
          </ac:spMkLst>
        </pc:spChg>
        <pc:spChg chg="mod ord">
          <ac:chgData name="Tarkkinen Teija" userId="a80a0cf9-6524-4b20-a190-51e8f63a5464" providerId="ADAL" clId="{9B7B45DC-4505-4C0D-B5A8-9AEF568E07B8}" dt="2022-12-15T07:47:22.333" v="88" actId="700"/>
          <ac:spMkLst>
            <pc:docMk/>
            <pc:sldMk cId="4181879086" sldId="405"/>
            <ac:spMk id="6" creationId="{2FE24112-8C0F-A9AF-7C1D-E801633AB79E}"/>
          </ac:spMkLst>
        </pc:spChg>
        <pc:spChg chg="mod">
          <ac:chgData name="Tarkkinen Teija" userId="a80a0cf9-6524-4b20-a190-51e8f63a5464" providerId="ADAL" clId="{9B7B45DC-4505-4C0D-B5A8-9AEF568E07B8}" dt="2022-12-15T07:48:33.469" v="95" actId="14100"/>
          <ac:spMkLst>
            <pc:docMk/>
            <pc:sldMk cId="4181879086" sldId="405"/>
            <ac:spMk id="7" creationId="{6F53949E-74EB-847B-D08E-15EE4A2821EB}"/>
          </ac:spMkLst>
        </pc:spChg>
        <pc:spChg chg="mod">
          <ac:chgData name="Tarkkinen Teija" userId="a80a0cf9-6524-4b20-a190-51e8f63a5464" providerId="ADAL" clId="{9B7B45DC-4505-4C0D-B5A8-9AEF568E07B8}" dt="2022-12-15T07:48:35.261" v="96" actId="14100"/>
          <ac:spMkLst>
            <pc:docMk/>
            <pc:sldMk cId="4181879086" sldId="405"/>
            <ac:spMk id="9" creationId="{B8F9553E-FE10-E443-899C-A2C0C661A271}"/>
          </ac:spMkLst>
        </pc:spChg>
      </pc:sldChg>
      <pc:sldChg chg="addSp delSp modSp mod setBg modClrScheme delDesignElem chgLayout">
        <pc:chgData name="Tarkkinen Teija" userId="a80a0cf9-6524-4b20-a190-51e8f63a5464" providerId="ADAL" clId="{9B7B45DC-4505-4C0D-B5A8-9AEF568E07B8}" dt="2022-12-15T08:11:17.671" v="239" actId="14100"/>
        <pc:sldMkLst>
          <pc:docMk/>
          <pc:sldMk cId="432672962" sldId="407"/>
        </pc:sldMkLst>
        <pc:spChg chg="mod ord">
          <ac:chgData name="Tarkkinen Teija" userId="a80a0cf9-6524-4b20-a190-51e8f63a5464" providerId="ADAL" clId="{9B7B45DC-4505-4C0D-B5A8-9AEF568E07B8}" dt="2022-12-15T08:10:38.395" v="237" actId="26606"/>
          <ac:spMkLst>
            <pc:docMk/>
            <pc:sldMk cId="432672962" sldId="407"/>
            <ac:spMk id="2" creationId="{5D5DFEA0-22D9-3F45-7C4D-8A3ABA747750}"/>
          </ac:spMkLst>
        </pc:spChg>
        <pc:spChg chg="mod ord">
          <ac:chgData name="Tarkkinen Teija" userId="a80a0cf9-6524-4b20-a190-51e8f63a5464" providerId="ADAL" clId="{9B7B45DC-4505-4C0D-B5A8-9AEF568E07B8}" dt="2022-12-15T08:11:17.671" v="239" actId="14100"/>
          <ac:spMkLst>
            <pc:docMk/>
            <pc:sldMk cId="432672962" sldId="407"/>
            <ac:spMk id="3" creationId="{A1B09A74-3E74-95BF-58EF-65769B3E7E8D}"/>
          </ac:spMkLst>
        </pc:spChg>
        <pc:spChg chg="mod ord">
          <ac:chgData name="Tarkkinen Teija" userId="a80a0cf9-6524-4b20-a190-51e8f63a5464" providerId="ADAL" clId="{9B7B45DC-4505-4C0D-B5A8-9AEF568E07B8}" dt="2022-12-15T08:10:38.395" v="237" actId="26606"/>
          <ac:spMkLst>
            <pc:docMk/>
            <pc:sldMk cId="432672962" sldId="407"/>
            <ac:spMk id="4" creationId="{A1B99F52-ADC5-87AD-6092-00BEDDCCB5F3}"/>
          </ac:spMkLst>
        </pc:spChg>
        <pc:spChg chg="mod ord">
          <ac:chgData name="Tarkkinen Teija" userId="a80a0cf9-6524-4b20-a190-51e8f63a5464" providerId="ADAL" clId="{9B7B45DC-4505-4C0D-B5A8-9AEF568E07B8}" dt="2022-12-15T08:10:38.395" v="237" actId="26606"/>
          <ac:spMkLst>
            <pc:docMk/>
            <pc:sldMk cId="432672962" sldId="407"/>
            <ac:spMk id="6" creationId="{2675C14C-1AEE-57AB-84BC-6BAE944CE6D5}"/>
          </ac:spMkLst>
        </pc:spChg>
        <pc:spChg chg="add mod">
          <ac:chgData name="Tarkkinen Teija" userId="a80a0cf9-6524-4b20-a190-51e8f63a5464" providerId="ADAL" clId="{9B7B45DC-4505-4C0D-B5A8-9AEF568E07B8}" dt="2022-12-15T08:10:38.395" v="237" actId="26606"/>
          <ac:spMkLst>
            <pc:docMk/>
            <pc:sldMk cId="432672962" sldId="407"/>
            <ac:spMk id="8" creationId="{3881F717-E975-4185-E959-2DDF806D5D4F}"/>
          </ac:spMkLst>
        </pc:spChg>
        <pc:spChg chg="del">
          <ac:chgData name="Tarkkinen Teija" userId="a80a0cf9-6524-4b20-a190-51e8f63a5464" providerId="ADAL" clId="{9B7B45DC-4505-4C0D-B5A8-9AEF568E07B8}" dt="2022-12-15T07:55:01.771" v="149" actId="700"/>
          <ac:spMkLst>
            <pc:docMk/>
            <pc:sldMk cId="432672962" sldId="407"/>
            <ac:spMk id="11" creationId="{100EDD19-6802-4EC3-95CE-CFFAB042CFD6}"/>
          </ac:spMkLst>
        </pc:spChg>
        <pc:spChg chg="del">
          <ac:chgData name="Tarkkinen Teija" userId="a80a0cf9-6524-4b20-a190-51e8f63a5464" providerId="ADAL" clId="{9B7B45DC-4505-4C0D-B5A8-9AEF568E07B8}" dt="2022-12-15T07:55:01.771" v="149" actId="700"/>
          <ac:spMkLst>
            <pc:docMk/>
            <pc:sldMk cId="432672962" sldId="407"/>
            <ac:spMk id="13" creationId="{DB17E863-922E-4C26-BD64-E8FD41D28661}"/>
          </ac:spMkLst>
        </pc:spChg>
      </pc:sldChg>
      <pc:sldChg chg="modSp mod modClrScheme chgLayout">
        <pc:chgData name="Tarkkinen Teija" userId="a80a0cf9-6524-4b20-a190-51e8f63a5464" providerId="ADAL" clId="{9B7B45DC-4505-4C0D-B5A8-9AEF568E07B8}" dt="2022-12-15T07:54:25.227" v="148" actId="1076"/>
        <pc:sldMkLst>
          <pc:docMk/>
          <pc:sldMk cId="3162630362" sldId="410"/>
        </pc:sldMkLst>
        <pc:spChg chg="mod ord">
          <ac:chgData name="Tarkkinen Teija" userId="a80a0cf9-6524-4b20-a190-51e8f63a5464" providerId="ADAL" clId="{9B7B45DC-4505-4C0D-B5A8-9AEF568E07B8}" dt="2022-12-15T07:53:46.036" v="142" actId="255"/>
          <ac:spMkLst>
            <pc:docMk/>
            <pc:sldMk cId="3162630362" sldId="410"/>
            <ac:spMk id="2" creationId="{020A6DBE-6852-DC07-7CE3-8C90F5288E94}"/>
          </ac:spMkLst>
        </pc:spChg>
        <pc:spChg chg="mod ord">
          <ac:chgData name="Tarkkinen Teija" userId="a80a0cf9-6524-4b20-a190-51e8f63a5464" providerId="ADAL" clId="{9B7B45DC-4505-4C0D-B5A8-9AEF568E07B8}" dt="2022-12-15T07:54:00.803" v="143" actId="14100"/>
          <ac:spMkLst>
            <pc:docMk/>
            <pc:sldMk cId="3162630362" sldId="410"/>
            <ac:spMk id="3" creationId="{CFDD7C94-1FB2-A1A7-124C-E07581774633}"/>
          </ac:spMkLst>
        </pc:spChg>
        <pc:spChg chg="mod ord">
          <ac:chgData name="Tarkkinen Teija" userId="a80a0cf9-6524-4b20-a190-51e8f63a5464" providerId="ADAL" clId="{9B7B45DC-4505-4C0D-B5A8-9AEF568E07B8}" dt="2022-12-15T07:53:25.676" v="139" actId="700"/>
          <ac:spMkLst>
            <pc:docMk/>
            <pc:sldMk cId="3162630362" sldId="410"/>
            <ac:spMk id="4" creationId="{1DEE152C-2491-B2FC-E2EE-3BE12AE0708A}"/>
          </ac:spMkLst>
        </pc:spChg>
        <pc:spChg chg="mod ord">
          <ac:chgData name="Tarkkinen Teija" userId="a80a0cf9-6524-4b20-a190-51e8f63a5464" providerId="ADAL" clId="{9B7B45DC-4505-4C0D-B5A8-9AEF568E07B8}" dt="2022-12-15T07:53:25.676" v="139" actId="700"/>
          <ac:spMkLst>
            <pc:docMk/>
            <pc:sldMk cId="3162630362" sldId="410"/>
            <ac:spMk id="6" creationId="{C509C433-3A28-4023-DBDC-15118EB7AEE8}"/>
          </ac:spMkLst>
        </pc:spChg>
        <pc:picChg chg="mod">
          <ac:chgData name="Tarkkinen Teija" userId="a80a0cf9-6524-4b20-a190-51e8f63a5464" providerId="ADAL" clId="{9B7B45DC-4505-4C0D-B5A8-9AEF568E07B8}" dt="2022-12-15T07:54:25.227" v="148" actId="1076"/>
          <ac:picMkLst>
            <pc:docMk/>
            <pc:sldMk cId="3162630362" sldId="410"/>
            <ac:picMk id="9" creationId="{01B1085B-C357-7216-C4EF-2DFF74C5A071}"/>
          </ac:picMkLst>
        </pc:picChg>
      </pc:sldChg>
      <pc:sldChg chg="addSp delSp modSp mod modClrScheme delDesignElem chgLayout">
        <pc:chgData name="Tarkkinen Teija" userId="a80a0cf9-6524-4b20-a190-51e8f63a5464" providerId="ADAL" clId="{9B7B45DC-4505-4C0D-B5A8-9AEF568E07B8}" dt="2022-12-15T08:06:16.971" v="224" actId="700"/>
        <pc:sldMkLst>
          <pc:docMk/>
          <pc:sldMk cId="2580903248" sldId="412"/>
        </pc:sldMkLst>
        <pc:spChg chg="add del mod ord">
          <ac:chgData name="Tarkkinen Teija" userId="a80a0cf9-6524-4b20-a190-51e8f63a5464" providerId="ADAL" clId="{9B7B45DC-4505-4C0D-B5A8-9AEF568E07B8}" dt="2022-12-15T07:37:12.364" v="26" actId="700"/>
          <ac:spMkLst>
            <pc:docMk/>
            <pc:sldMk cId="2580903248" sldId="412"/>
            <ac:spMk id="3" creationId="{5A3400A4-3675-44E5-B326-814EC164715E}"/>
          </ac:spMkLst>
        </pc:spChg>
        <pc:spChg chg="add del mod ord">
          <ac:chgData name="Tarkkinen Teija" userId="a80a0cf9-6524-4b20-a190-51e8f63a5464" providerId="ADAL" clId="{9B7B45DC-4505-4C0D-B5A8-9AEF568E07B8}" dt="2022-12-15T07:37:12.364" v="26" actId="700"/>
          <ac:spMkLst>
            <pc:docMk/>
            <pc:sldMk cId="2580903248" sldId="412"/>
            <ac:spMk id="5" creationId="{5F7D08E6-F98C-435D-8EDF-027842B43D16}"/>
          </ac:spMkLst>
        </pc:spChg>
        <pc:spChg chg="add del mod ord">
          <ac:chgData name="Tarkkinen Teija" userId="a80a0cf9-6524-4b20-a190-51e8f63a5464" providerId="ADAL" clId="{9B7B45DC-4505-4C0D-B5A8-9AEF568E07B8}" dt="2022-12-15T07:38:15.255" v="43" actId="700"/>
          <ac:spMkLst>
            <pc:docMk/>
            <pc:sldMk cId="2580903248" sldId="412"/>
            <ac:spMk id="6" creationId="{A9646078-7369-4014-B890-F378147BD56F}"/>
          </ac:spMkLst>
        </pc:spChg>
        <pc:spChg chg="add del mod ord">
          <ac:chgData name="Tarkkinen Teija" userId="a80a0cf9-6524-4b20-a190-51e8f63a5464" providerId="ADAL" clId="{9B7B45DC-4505-4C0D-B5A8-9AEF568E07B8}" dt="2022-12-15T07:39:27.889" v="45" actId="700"/>
          <ac:spMkLst>
            <pc:docMk/>
            <pc:sldMk cId="2580903248" sldId="412"/>
            <ac:spMk id="7" creationId="{8A528D5F-100D-483B-8558-7F6466F5B259}"/>
          </ac:spMkLst>
        </pc:spChg>
        <pc:spChg chg="add del mod ord">
          <ac:chgData name="Tarkkinen Teija" userId="a80a0cf9-6524-4b20-a190-51e8f63a5464" providerId="ADAL" clId="{9B7B45DC-4505-4C0D-B5A8-9AEF568E07B8}" dt="2022-12-15T08:06:16.971" v="224" actId="700"/>
          <ac:spMkLst>
            <pc:docMk/>
            <pc:sldMk cId="2580903248" sldId="412"/>
            <ac:spMk id="9" creationId="{DD999CE3-D7EA-40FA-BD48-E09C7CEDED66}"/>
          </ac:spMkLst>
        </pc:spChg>
        <pc:spChg chg="add del">
          <ac:chgData name="Tarkkinen Teija" userId="a80a0cf9-6524-4b20-a190-51e8f63a5464" providerId="ADAL" clId="{9B7B45DC-4505-4C0D-B5A8-9AEF568E07B8}" dt="2022-12-15T08:05:15.033" v="222" actId="700"/>
          <ac:spMkLst>
            <pc:docMk/>
            <pc:sldMk cId="2580903248" sldId="412"/>
            <ac:spMk id="11" creationId="{100EDD19-6802-4EC3-95CE-CFFAB042CFD6}"/>
          </ac:spMkLst>
        </pc:spChg>
        <pc:spChg chg="add del">
          <ac:chgData name="Tarkkinen Teija" userId="a80a0cf9-6524-4b20-a190-51e8f63a5464" providerId="ADAL" clId="{9B7B45DC-4505-4C0D-B5A8-9AEF568E07B8}" dt="2022-12-15T08:05:15.033" v="222" actId="700"/>
          <ac:spMkLst>
            <pc:docMk/>
            <pc:sldMk cId="2580903248" sldId="412"/>
            <ac:spMk id="12" creationId="{DB17E863-922E-4C26-BD64-E8FD41D28661}"/>
          </ac:spMkLst>
        </pc:spChg>
      </pc:sldChg>
      <pc:sldChg chg="modSp mod modClrScheme chgLayout">
        <pc:chgData name="Tarkkinen Teija" userId="a80a0cf9-6524-4b20-a190-51e8f63a5464" providerId="ADAL" clId="{9B7B45DC-4505-4C0D-B5A8-9AEF568E07B8}" dt="2022-12-15T07:51:44.210" v="125" actId="14100"/>
        <pc:sldMkLst>
          <pc:docMk/>
          <pc:sldMk cId="7109112" sldId="413"/>
        </pc:sldMkLst>
        <pc:spChg chg="mod ord">
          <ac:chgData name="Tarkkinen Teija" userId="a80a0cf9-6524-4b20-a190-51e8f63a5464" providerId="ADAL" clId="{9B7B45DC-4505-4C0D-B5A8-9AEF568E07B8}" dt="2022-12-15T07:48:54.580" v="97" actId="700"/>
          <ac:spMkLst>
            <pc:docMk/>
            <pc:sldMk cId="7109112" sldId="413"/>
            <ac:spMk id="2" creationId="{06571860-6D62-0817-29CB-5343FF509B62}"/>
          </ac:spMkLst>
        </pc:spChg>
        <pc:spChg chg="mod ord">
          <ac:chgData name="Tarkkinen Teija" userId="a80a0cf9-6524-4b20-a190-51e8f63a5464" providerId="ADAL" clId="{9B7B45DC-4505-4C0D-B5A8-9AEF568E07B8}" dt="2022-12-15T07:48:54.580" v="97" actId="700"/>
          <ac:spMkLst>
            <pc:docMk/>
            <pc:sldMk cId="7109112" sldId="413"/>
            <ac:spMk id="3" creationId="{AAFAE365-60BF-8A0A-BF42-0C7E43BF339B}"/>
          </ac:spMkLst>
        </pc:spChg>
        <pc:spChg chg="mod ord">
          <ac:chgData name="Tarkkinen Teija" userId="a80a0cf9-6524-4b20-a190-51e8f63a5464" providerId="ADAL" clId="{9B7B45DC-4505-4C0D-B5A8-9AEF568E07B8}" dt="2022-12-15T07:48:54.580" v="97" actId="700"/>
          <ac:spMkLst>
            <pc:docMk/>
            <pc:sldMk cId="7109112" sldId="413"/>
            <ac:spMk id="4" creationId="{9464024D-CF07-4917-7DCF-2DFA44289123}"/>
          </ac:spMkLst>
        </pc:spChg>
        <pc:spChg chg="mod ord">
          <ac:chgData name="Tarkkinen Teija" userId="a80a0cf9-6524-4b20-a190-51e8f63a5464" providerId="ADAL" clId="{9B7B45DC-4505-4C0D-B5A8-9AEF568E07B8}" dt="2022-12-15T07:48:54.580" v="97" actId="700"/>
          <ac:spMkLst>
            <pc:docMk/>
            <pc:sldMk cId="7109112" sldId="413"/>
            <ac:spMk id="6" creationId="{2FE24112-8C0F-A9AF-7C1D-E801633AB79E}"/>
          </ac:spMkLst>
        </pc:spChg>
        <pc:spChg chg="mod">
          <ac:chgData name="Tarkkinen Teija" userId="a80a0cf9-6524-4b20-a190-51e8f63a5464" providerId="ADAL" clId="{9B7B45DC-4505-4C0D-B5A8-9AEF568E07B8}" dt="2022-12-15T07:51:05.707" v="121" actId="14100"/>
          <ac:spMkLst>
            <pc:docMk/>
            <pc:sldMk cId="7109112" sldId="413"/>
            <ac:spMk id="7" creationId="{6F53949E-74EB-847B-D08E-15EE4A2821EB}"/>
          </ac:spMkLst>
        </pc:spChg>
        <pc:spChg chg="mod">
          <ac:chgData name="Tarkkinen Teija" userId="a80a0cf9-6524-4b20-a190-51e8f63a5464" providerId="ADAL" clId="{9B7B45DC-4505-4C0D-B5A8-9AEF568E07B8}" dt="2022-12-15T07:50:24.363" v="114" actId="14100"/>
          <ac:spMkLst>
            <pc:docMk/>
            <pc:sldMk cId="7109112" sldId="413"/>
            <ac:spMk id="8" creationId="{35AF2E83-B362-5DBE-E4E9-0279927F3E22}"/>
          </ac:spMkLst>
        </pc:spChg>
        <pc:spChg chg="mod">
          <ac:chgData name="Tarkkinen Teija" userId="a80a0cf9-6524-4b20-a190-51e8f63a5464" providerId="ADAL" clId="{9B7B45DC-4505-4C0D-B5A8-9AEF568E07B8}" dt="2022-12-15T07:50:43.275" v="118" actId="14100"/>
          <ac:spMkLst>
            <pc:docMk/>
            <pc:sldMk cId="7109112" sldId="413"/>
            <ac:spMk id="9" creationId="{B8F9553E-FE10-E443-899C-A2C0C661A271}"/>
          </ac:spMkLst>
        </pc:spChg>
        <pc:spChg chg="mod">
          <ac:chgData name="Tarkkinen Teija" userId="a80a0cf9-6524-4b20-a190-51e8f63a5464" providerId="ADAL" clId="{9B7B45DC-4505-4C0D-B5A8-9AEF568E07B8}" dt="2022-12-15T07:51:14.460" v="123" actId="14100"/>
          <ac:spMkLst>
            <pc:docMk/>
            <pc:sldMk cId="7109112" sldId="413"/>
            <ac:spMk id="10" creationId="{76E910AD-B075-3F2A-07AE-AD882499A0C7}"/>
          </ac:spMkLst>
        </pc:spChg>
        <pc:picChg chg="mod">
          <ac:chgData name="Tarkkinen Teija" userId="a80a0cf9-6524-4b20-a190-51e8f63a5464" providerId="ADAL" clId="{9B7B45DC-4505-4C0D-B5A8-9AEF568E07B8}" dt="2022-12-15T07:51:44.210" v="125" actId="14100"/>
          <ac:picMkLst>
            <pc:docMk/>
            <pc:sldMk cId="7109112" sldId="413"/>
            <ac:picMk id="5" creationId="{A801405B-898B-3FD7-00CD-015206AE3C85}"/>
          </ac:picMkLst>
        </pc:picChg>
      </pc:sldChg>
      <pc:sldChg chg="add del">
        <pc:chgData name="Tarkkinen Teija" userId="a80a0cf9-6524-4b20-a190-51e8f63a5464" providerId="ADAL" clId="{9B7B45DC-4505-4C0D-B5A8-9AEF568E07B8}" dt="2022-12-15T07:26:49.500" v="9" actId="2696"/>
        <pc:sldMkLst>
          <pc:docMk/>
          <pc:sldMk cId="147684026" sldId="414"/>
        </pc:sldMkLst>
      </pc:sldChg>
      <pc:sldChg chg="new add del">
        <pc:chgData name="Tarkkinen Teija" userId="a80a0cf9-6524-4b20-a190-51e8f63a5464" providerId="ADAL" clId="{9B7B45DC-4505-4C0D-B5A8-9AEF568E07B8}" dt="2022-12-15T07:37:24.300" v="37" actId="2696"/>
        <pc:sldMkLst>
          <pc:docMk/>
          <pc:sldMk cId="1408591224" sldId="414"/>
        </pc:sldMkLst>
      </pc:sldChg>
      <pc:sldChg chg="add del">
        <pc:chgData name="Tarkkinen Teija" userId="a80a0cf9-6524-4b20-a190-51e8f63a5464" providerId="ADAL" clId="{9B7B45DC-4505-4C0D-B5A8-9AEF568E07B8}" dt="2022-12-15T07:26:42.643" v="8" actId="2696"/>
        <pc:sldMkLst>
          <pc:docMk/>
          <pc:sldMk cId="1128092433" sldId="415"/>
        </pc:sldMkLst>
      </pc:sldChg>
      <pc:sldChg chg="new add del">
        <pc:chgData name="Tarkkinen Teija" userId="a80a0cf9-6524-4b20-a190-51e8f63a5464" providerId="ADAL" clId="{9B7B45DC-4505-4C0D-B5A8-9AEF568E07B8}" dt="2022-12-15T07:37:23.606" v="36" actId="2696"/>
        <pc:sldMkLst>
          <pc:docMk/>
          <pc:sldMk cId="2885713304" sldId="415"/>
        </pc:sldMkLst>
      </pc:sldChg>
      <pc:sldMasterChg chg="del delSldLayout">
        <pc:chgData name="Tarkkinen Teija" userId="a80a0cf9-6524-4b20-a190-51e8f63a5464" providerId="ADAL" clId="{9B7B45DC-4505-4C0D-B5A8-9AEF568E07B8}" dt="2022-12-15T08:32:37.043" v="269" actId="700"/>
        <pc:sldMasterMkLst>
          <pc:docMk/>
          <pc:sldMasterMk cId="1869382708" sldId="2147483914"/>
        </pc:sldMasterMkLst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4164631770" sldId="2147483915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2623370981" sldId="2147483916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1245487004" sldId="2147483917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575869626" sldId="2147483918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3817812680" sldId="2147483919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1371590984" sldId="2147483920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592597242" sldId="2147483921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2683188601" sldId="2147483922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320685011" sldId="2147483923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1096106304" sldId="2147483924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2048707583" sldId="2147483925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253931434" sldId="2147483926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4016221795" sldId="2147483927"/>
          </pc:sldLayoutMkLst>
        </pc:sldLayoutChg>
        <pc:sldLayoutChg chg="del">
          <pc:chgData name="Tarkkinen Teija" userId="a80a0cf9-6524-4b20-a190-51e8f63a5464" providerId="ADAL" clId="{9B7B45DC-4505-4C0D-B5A8-9AEF568E07B8}" dt="2022-12-15T08:32:37.043" v="269" actId="700"/>
          <pc:sldLayoutMkLst>
            <pc:docMk/>
            <pc:sldMasterMk cId="1869382708" sldId="2147483914"/>
            <pc:sldLayoutMk cId="4192874783" sldId="2147483928"/>
          </pc:sldLayoutMkLst>
        </pc:sldLayoutChg>
      </pc:sldMasterChg>
      <pc:sldMasterChg chg="add addSldLayout">
        <pc:chgData name="Tarkkinen Teija" userId="a80a0cf9-6524-4b20-a190-51e8f63a5464" providerId="ADAL" clId="{9B7B45DC-4505-4C0D-B5A8-9AEF568E07B8}" dt="2022-12-15T07:26:16.662" v="4" actId="27028"/>
        <pc:sldMasterMkLst>
          <pc:docMk/>
          <pc:sldMasterMk cId="0" sldId="2147484035"/>
        </pc:sldMasterMkLst>
        <pc:sldLayoutChg chg="add">
          <pc:chgData name="Tarkkinen Teija" userId="a80a0cf9-6524-4b20-a190-51e8f63a5464" providerId="ADAL" clId="{9B7B45DC-4505-4C0D-B5A8-9AEF568E07B8}" dt="2022-12-15T07:26:16.662" v="4" actId="27028"/>
          <pc:sldLayoutMkLst>
            <pc:docMk/>
            <pc:sldMasterMk cId="0" sldId="2147484035"/>
            <pc:sldLayoutMk cId="2029620200" sldId="2147484034"/>
          </pc:sldLayoutMkLst>
        </pc:sldLayoutChg>
      </pc:sldMasterChg>
      <pc:sldMasterChg chg="add addSldLayout">
        <pc:chgData name="Tarkkinen Teija" userId="a80a0cf9-6524-4b20-a190-51e8f63a5464" providerId="ADAL" clId="{9B7B45DC-4505-4C0D-B5A8-9AEF568E07B8}" dt="2022-12-15T07:26:29.931" v="6" actId="27028"/>
        <pc:sldMasterMkLst>
          <pc:docMk/>
          <pc:sldMasterMk cId="0" sldId="2147484036"/>
        </pc:sldMasterMkLst>
        <pc:sldLayoutChg chg="add">
          <pc:chgData name="Tarkkinen Teija" userId="a80a0cf9-6524-4b20-a190-51e8f63a5464" providerId="ADAL" clId="{9B7B45DC-4505-4C0D-B5A8-9AEF568E07B8}" dt="2022-12-15T07:26:29.931" v="6" actId="27028"/>
          <pc:sldLayoutMkLst>
            <pc:docMk/>
            <pc:sldMasterMk cId="0" sldId="2147484036"/>
            <pc:sldLayoutMk cId="165752245" sldId="2147483978"/>
          </pc:sldLayoutMkLst>
        </pc:sldLayoutChg>
      </pc:sldMasterChg>
    </pc:docChg>
  </pc:docChgLst>
  <pc:docChgLst>
    <pc:chgData name="Prepula Elisa" userId="S::elisa.prepula@hel.fi::7d0a5514-d794-4392-bcff-f0ffc6f509e4" providerId="AD" clId="Web-{D8988BC9-E266-4855-8AA6-BD4FB0CBB47C}"/>
    <pc:docChg chg="modSld">
      <pc:chgData name="Prepula Elisa" userId="S::elisa.prepula@hel.fi::7d0a5514-d794-4392-bcff-f0ffc6f509e4" providerId="AD" clId="Web-{D8988BC9-E266-4855-8AA6-BD4FB0CBB47C}" dt="2024-10-23T12:26:35.189" v="188"/>
      <pc:docMkLst>
        <pc:docMk/>
      </pc:docMkLst>
      <pc:sldChg chg="modNotes">
        <pc:chgData name="Prepula Elisa" userId="S::elisa.prepula@hel.fi::7d0a5514-d794-4392-bcff-f0ffc6f509e4" providerId="AD" clId="Web-{D8988BC9-E266-4855-8AA6-BD4FB0CBB47C}" dt="2024-10-23T12:21:29.964" v="63"/>
        <pc:sldMkLst>
          <pc:docMk/>
          <pc:sldMk cId="3162630362" sldId="410"/>
        </pc:sldMkLst>
      </pc:sldChg>
      <pc:sldChg chg="modNotes">
        <pc:chgData name="Prepula Elisa" userId="S::elisa.prepula@hel.fi::7d0a5514-d794-4392-bcff-f0ffc6f509e4" providerId="AD" clId="Web-{D8988BC9-E266-4855-8AA6-BD4FB0CBB47C}" dt="2024-10-23T12:19:07.742" v="10"/>
        <pc:sldMkLst>
          <pc:docMk/>
          <pc:sldMk cId="1554110109" sldId="418"/>
        </pc:sldMkLst>
      </pc:sldChg>
      <pc:sldChg chg="modNotes">
        <pc:chgData name="Prepula Elisa" userId="S::elisa.prepula@hel.fi::7d0a5514-d794-4392-bcff-f0ffc6f509e4" providerId="AD" clId="Web-{D8988BC9-E266-4855-8AA6-BD4FB0CBB47C}" dt="2024-10-23T12:26:35.189" v="188"/>
        <pc:sldMkLst>
          <pc:docMk/>
          <pc:sldMk cId="519260619" sldId="427"/>
        </pc:sldMkLst>
      </pc:sldChg>
    </pc:docChg>
  </pc:docChgLst>
  <pc:docChgLst>
    <pc:chgData name="Prepula Elisa" userId="S::elisa.prepula@hel.fi::7d0a5514-d794-4392-bcff-f0ffc6f509e4" providerId="AD" clId="Web-{1EC87729-85EB-4EF0-8433-280621F62DE6}"/>
    <pc:docChg chg="modSld">
      <pc:chgData name="Prepula Elisa" userId="S::elisa.prepula@hel.fi::7d0a5514-d794-4392-bcff-f0ffc6f509e4" providerId="AD" clId="Web-{1EC87729-85EB-4EF0-8433-280621F62DE6}" dt="2024-10-17T08:08:44.431" v="331"/>
      <pc:docMkLst>
        <pc:docMk/>
      </pc:docMkLst>
      <pc:sldChg chg="modSp">
        <pc:chgData name="Prepula Elisa" userId="S::elisa.prepula@hel.fi::7d0a5514-d794-4392-bcff-f0ffc6f509e4" providerId="AD" clId="Web-{1EC87729-85EB-4EF0-8433-280621F62DE6}" dt="2024-10-17T07:57:58.877" v="4" actId="20577"/>
        <pc:sldMkLst>
          <pc:docMk/>
          <pc:sldMk cId="4179758522" sldId="415"/>
        </pc:sldMkLst>
        <pc:spChg chg="mod">
          <ac:chgData name="Prepula Elisa" userId="S::elisa.prepula@hel.fi::7d0a5514-d794-4392-bcff-f0ffc6f509e4" providerId="AD" clId="Web-{1EC87729-85EB-4EF0-8433-280621F62DE6}" dt="2024-10-17T07:57:39.345" v="2" actId="20577"/>
          <ac:spMkLst>
            <pc:docMk/>
            <pc:sldMk cId="4179758522" sldId="415"/>
            <ac:spMk id="2" creationId="{5D5DFEA0-22D9-3F45-7C4D-8A3ABA747750}"/>
          </ac:spMkLst>
        </pc:spChg>
        <pc:spChg chg="mod">
          <ac:chgData name="Prepula Elisa" userId="S::elisa.prepula@hel.fi::7d0a5514-d794-4392-bcff-f0ffc6f509e4" providerId="AD" clId="Web-{1EC87729-85EB-4EF0-8433-280621F62DE6}" dt="2024-10-17T07:57:58.877" v="4" actId="20577"/>
          <ac:spMkLst>
            <pc:docMk/>
            <pc:sldMk cId="4179758522" sldId="415"/>
            <ac:spMk id="3" creationId="{A1B09A74-3E74-95BF-58EF-65769B3E7E8D}"/>
          </ac:spMkLst>
        </pc:spChg>
      </pc:sldChg>
      <pc:sldChg chg="modSp">
        <pc:chgData name="Prepula Elisa" userId="S::elisa.prepula@hel.fi::7d0a5514-d794-4392-bcff-f0ffc6f509e4" providerId="AD" clId="Web-{1EC87729-85EB-4EF0-8433-280621F62DE6}" dt="2024-10-17T07:59:09.770" v="9" actId="20577"/>
        <pc:sldMkLst>
          <pc:docMk/>
          <pc:sldMk cId="3696164275" sldId="416"/>
        </pc:sldMkLst>
        <pc:spChg chg="mod">
          <ac:chgData name="Prepula Elisa" userId="S::elisa.prepula@hel.fi::7d0a5514-d794-4392-bcff-f0ffc6f509e4" providerId="AD" clId="Web-{1EC87729-85EB-4EF0-8433-280621F62DE6}" dt="2024-10-17T07:59:09.770" v="9" actId="20577"/>
          <ac:spMkLst>
            <pc:docMk/>
            <pc:sldMk cId="3696164275" sldId="416"/>
            <ac:spMk id="3" creationId="{A1B09A74-3E74-95BF-58EF-65769B3E7E8D}"/>
          </ac:spMkLst>
        </pc:spChg>
      </pc:sldChg>
      <pc:sldChg chg="modSp">
        <pc:chgData name="Prepula Elisa" userId="S::elisa.prepula@hel.fi::7d0a5514-d794-4392-bcff-f0ffc6f509e4" providerId="AD" clId="Web-{1EC87729-85EB-4EF0-8433-280621F62DE6}" dt="2024-10-17T08:00:20.554" v="22" actId="20577"/>
        <pc:sldMkLst>
          <pc:docMk/>
          <pc:sldMk cId="2121362879" sldId="417"/>
        </pc:sldMkLst>
        <pc:spChg chg="mod">
          <ac:chgData name="Prepula Elisa" userId="S::elisa.prepula@hel.fi::7d0a5514-d794-4392-bcff-f0ffc6f509e4" providerId="AD" clId="Web-{1EC87729-85EB-4EF0-8433-280621F62DE6}" dt="2024-10-17T08:00:20.554" v="22" actId="20577"/>
          <ac:spMkLst>
            <pc:docMk/>
            <pc:sldMk cId="2121362879" sldId="417"/>
            <ac:spMk id="3" creationId="{A1B09A74-3E74-95BF-58EF-65769B3E7E8D}"/>
          </ac:spMkLst>
        </pc:spChg>
      </pc:sldChg>
      <pc:sldChg chg="modNotes">
        <pc:chgData name="Prepula Elisa" userId="S::elisa.prepula@hel.fi::7d0a5514-d794-4392-bcff-f0ffc6f509e4" providerId="AD" clId="Web-{1EC87729-85EB-4EF0-8433-280621F62DE6}" dt="2024-10-17T08:08:00.211" v="290"/>
        <pc:sldMkLst>
          <pc:docMk/>
          <pc:sldMk cId="3006004258" sldId="420"/>
        </pc:sldMkLst>
      </pc:sldChg>
      <pc:sldChg chg="modNotes">
        <pc:chgData name="Prepula Elisa" userId="S::elisa.prepula@hel.fi::7d0a5514-d794-4392-bcff-f0ffc6f509e4" providerId="AD" clId="Web-{1EC87729-85EB-4EF0-8433-280621F62DE6}" dt="2024-10-17T08:08:44.431" v="331"/>
        <pc:sldMkLst>
          <pc:docMk/>
          <pc:sldMk cId="2511558075" sldId="426"/>
        </pc:sldMkLst>
      </pc:sldChg>
    </pc:docChg>
  </pc:docChgLst>
  <pc:docChgLst>
    <pc:chgData name="Tarkkinen Teija" userId="S::teija.tarkkinen@hel.fi::a80a0cf9-6524-4b20-a190-51e8f63a5464" providerId="AD" clId="Web-{7CBEA855-5862-4342-8C40-7F144B3FE011}"/>
    <pc:docChg chg="modSld">
      <pc:chgData name="Tarkkinen Teija" userId="S::teija.tarkkinen@hel.fi::a80a0cf9-6524-4b20-a190-51e8f63a5464" providerId="AD" clId="Web-{7CBEA855-5862-4342-8C40-7F144B3FE011}" dt="2022-12-07T09:32:35.532" v="8" actId="20577"/>
      <pc:docMkLst>
        <pc:docMk/>
      </pc:docMkLst>
      <pc:sldChg chg="modSp">
        <pc:chgData name="Tarkkinen Teija" userId="S::teija.tarkkinen@hel.fi::a80a0cf9-6524-4b20-a190-51e8f63a5464" providerId="AD" clId="Web-{7CBEA855-5862-4342-8C40-7F144B3FE011}" dt="2022-12-07T09:32:35.532" v="8" actId="20577"/>
        <pc:sldMkLst>
          <pc:docMk/>
          <pc:sldMk cId="2580903248" sldId="412"/>
        </pc:sldMkLst>
        <pc:spChg chg="mod">
          <ac:chgData name="Tarkkinen Teija" userId="S::teija.tarkkinen@hel.fi::a80a0cf9-6524-4b20-a190-51e8f63a5464" providerId="AD" clId="Web-{7CBEA855-5862-4342-8C40-7F144B3FE011}" dt="2022-12-07T09:32:35.532" v="8" actId="20577"/>
          <ac:spMkLst>
            <pc:docMk/>
            <pc:sldMk cId="2580903248" sldId="412"/>
            <ac:spMk id="2" creationId="{6E464ABB-1C92-44CB-E841-9A9DCB46A1D7}"/>
          </ac:spMkLst>
        </pc:spChg>
      </pc:sldChg>
    </pc:docChg>
  </pc:docChgLst>
  <pc:docChgLst>
    <pc:chgData name="Lauri Eeva" userId="S::eeva.lauri@hel.fi::c201c5ea-73eb-4089-8130-f19d89070240" providerId="AD" clId="Web-{6278835B-668E-4C86-8339-7E91677DE283}"/>
    <pc:docChg chg="modSld">
      <pc:chgData name="Lauri Eeva" userId="S::eeva.lauri@hel.fi::c201c5ea-73eb-4089-8130-f19d89070240" providerId="AD" clId="Web-{6278835B-668E-4C86-8339-7E91677DE283}" dt="2024-11-01T09:23:20.981" v="10" actId="20577"/>
      <pc:docMkLst>
        <pc:docMk/>
      </pc:docMkLst>
      <pc:sldChg chg="modSp">
        <pc:chgData name="Lauri Eeva" userId="S::eeva.lauri@hel.fi::c201c5ea-73eb-4089-8130-f19d89070240" providerId="AD" clId="Web-{6278835B-668E-4C86-8339-7E91677DE283}" dt="2024-11-01T09:21:39.495" v="0" actId="20577"/>
        <pc:sldMkLst>
          <pc:docMk/>
          <pc:sldMk cId="2511558075" sldId="426"/>
        </pc:sldMkLst>
        <pc:spChg chg="mod">
          <ac:chgData name="Lauri Eeva" userId="S::eeva.lauri@hel.fi::c201c5ea-73eb-4089-8130-f19d89070240" providerId="AD" clId="Web-{6278835B-668E-4C86-8339-7E91677DE283}" dt="2024-11-01T09:21:39.495" v="0" actId="20577"/>
          <ac:spMkLst>
            <pc:docMk/>
            <pc:sldMk cId="2511558075" sldId="426"/>
            <ac:spMk id="3" creationId="{00000000-0000-0000-0000-000000000000}"/>
          </ac:spMkLst>
        </pc:spChg>
      </pc:sldChg>
      <pc:sldChg chg="modSp">
        <pc:chgData name="Lauri Eeva" userId="S::eeva.lauri@hel.fi::c201c5ea-73eb-4089-8130-f19d89070240" providerId="AD" clId="Web-{6278835B-668E-4C86-8339-7E91677DE283}" dt="2024-11-01T09:23:20.981" v="10" actId="20577"/>
        <pc:sldMkLst>
          <pc:docMk/>
          <pc:sldMk cId="519260619" sldId="427"/>
        </pc:sldMkLst>
        <pc:spChg chg="mod">
          <ac:chgData name="Lauri Eeva" userId="S::eeva.lauri@hel.fi::c201c5ea-73eb-4089-8130-f19d89070240" providerId="AD" clId="Web-{6278835B-668E-4C86-8339-7E91677DE283}" dt="2024-11-01T09:21:54.714" v="2" actId="20577"/>
          <ac:spMkLst>
            <pc:docMk/>
            <pc:sldMk cId="519260619" sldId="427"/>
            <ac:spMk id="2" creationId="{5D5DFEA0-22D9-3F45-7C4D-8A3ABA747750}"/>
          </ac:spMkLst>
        </pc:spChg>
        <pc:spChg chg="mod">
          <ac:chgData name="Lauri Eeva" userId="S::eeva.lauri@hel.fi::c201c5ea-73eb-4089-8130-f19d89070240" providerId="AD" clId="Web-{6278835B-668E-4C86-8339-7E91677DE283}" dt="2024-11-01T09:23:20.981" v="10" actId="20577"/>
          <ac:spMkLst>
            <pc:docMk/>
            <pc:sldMk cId="519260619" sldId="427"/>
            <ac:spMk id="3" creationId="{A1B09A74-3E74-95BF-58EF-65769B3E7E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2C489E-FF7D-4177-B146-B2E9FEF3D8EC}" type="datetimeFigureOut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DCEC39-C71C-4583-B984-6E01124873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ngitysliitto.fi/elamanlaatu-ja-hyvinvointi/savuttomuus/irti-nikotiiniriippuvuudest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ssis.fi/tietopankki/nikotiinituotteet/nain-lopetat/nain-lopetat-sahkosavukkeen-kayt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err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8EC4-376A-4FAC-844F-6C9BF98A64A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586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OHJEISTUS</a:t>
            </a:r>
          </a:p>
          <a:p>
            <a:r>
              <a:rPr lang="fi-FI"/>
              <a:t>Nuoret jaetaan pienryhmiin ja jokainen ryhmä valitsee yhden tehtävän/ohjaaja jakaa aiheet.</a:t>
            </a:r>
            <a:endParaRPr lang="fi-FI">
              <a:cs typeface="Calibri"/>
            </a:endParaRPr>
          </a:p>
          <a:p>
            <a:r>
              <a:rPr lang="fi-FI"/>
              <a:t>Tehtävän tekemiseen oheistuksineen käytetään vähintään 45 min.</a:t>
            </a:r>
            <a:endParaRPr lang="fi-FI">
              <a:cs typeface="Calibri"/>
            </a:endParaRPr>
          </a:p>
          <a:p>
            <a:r>
              <a:rPr lang="fi-FI"/>
              <a:t>Sopikaa nuorten kanssa, millä tavoin tehtävä tehdään ja esitellään. Toteutustapa voi olla esimerkiksi Power Point -esitys, juliste, mielipidekirjoitus tai jokin luova toiminta (esim. laulu tai näytelmä). </a:t>
            </a:r>
            <a:endParaRPr lang="fi-FI">
              <a:cs typeface="Calibri"/>
            </a:endParaRPr>
          </a:p>
          <a:p>
            <a:endParaRPr lang="fi-FI"/>
          </a:p>
          <a:p>
            <a:r>
              <a:rPr lang="fi-FI"/>
              <a:t>Valmiit tehtävät esitellään/esitetään toisille. Aikaa käytetään vähintään yhden oppitunnin (45 min) verran.</a:t>
            </a:r>
            <a:endParaRPr lang="fi-FI">
              <a:cs typeface="Calibri"/>
            </a:endParaRPr>
          </a:p>
          <a:p>
            <a:endParaRPr lang="fi-FI"/>
          </a:p>
          <a:p>
            <a:r>
              <a:rPr lang="fi-FI"/>
              <a:t>Vinkki! Jos ryhmät tekevät julisteet, voi niitä hyödyntää esim. koulussa aiheen esittelyssä muille luokille tai kampanjana koulun seinällä. </a:t>
            </a: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52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dirty="0">
                <a:cs typeface="Calibri"/>
              </a:rPr>
              <a:t>Hyvä nuorten kanssa työskentelevä ammattilainen,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>
              <a:defRPr/>
            </a:pPr>
            <a:r>
              <a:rPr lang="fi-FI">
                <a:cs typeface="Calibri"/>
              </a:rPr>
              <a:t>Vape –faktat hallussa? Video ja  PP on tehty vapesta puhumisen tueksi nuorten kanssa.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Keskusteluosio koostuu kahdesta eri osasta.</a:t>
            </a:r>
            <a:endParaRPr lang="fi-FI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1. Osa, 45 minuuttia</a:t>
            </a:r>
            <a:endParaRPr lang="fi-FI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Calibri"/>
              </a:rPr>
              <a:t>Katsotaan </a:t>
            </a:r>
            <a:r>
              <a:rPr lang="fi-FI" dirty="0" err="1">
                <a:cs typeface="Calibri"/>
              </a:rPr>
              <a:t>Vape</a:t>
            </a:r>
            <a:r>
              <a:rPr lang="fi-FI" dirty="0">
                <a:cs typeface="Calibri"/>
              </a:rPr>
              <a:t> –faktat hallussa? Video (linkki diassa numero 2.), jonka jälkeen on yhteistä keskustelua. Diat ovat keskustelun tueksi. </a:t>
            </a:r>
            <a:endParaRPr lang="fi-FI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cs typeface="Calibri"/>
              </a:rPr>
              <a:t>Videon katselun jälkeen jokaisen kysymyksen kohdalla nuori pohtii ensin hetken itsekseen/parin kanssa tai pienessä ryhmässä esitettyä kysymystä. Sen jälkeen yhteinen keskustelu jonka jälkeen faktadian asiat käydään läpi (jokaisen kysymysdian jälkeen). </a:t>
            </a:r>
            <a:endParaRPr lang="fi-FI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cs typeface="Calibri"/>
              </a:rPr>
              <a:t>2. Osa, 2x 45 minuuttia</a:t>
            </a:r>
            <a:endParaRPr lang="fi-FI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cs typeface="Calibri"/>
              </a:rPr>
              <a:t>Tehdään ryhmätehtävä, jonka ohjeistus löytyy dian numero 12. muistiinpanoista. </a:t>
            </a:r>
            <a:endParaRPr lang="fi-FI" dirty="0">
              <a:ea typeface="Calibri"/>
              <a:cs typeface="Calibri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cs typeface="Calibri"/>
              </a:rPr>
              <a:t>Suosittelemme käyttämään ryhmätehtävään 45 min ja purkuun 45 min.</a:t>
            </a:r>
            <a:endParaRPr lang="fi-FI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cs typeface="Calibri"/>
              </a:rPr>
              <a:t>Huom</a:t>
            </a:r>
            <a:r>
              <a:rPr lang="fi-FI" dirty="0">
                <a:cs typeface="Calibri"/>
              </a:rPr>
              <a:t>! Video on tekstitetty myös ruotsiksi</a:t>
            </a:r>
            <a:endParaRPr lang="fi-FI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51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fi-FI" b="0" i="0">
                <a:solidFill>
                  <a:srgbClr val="444444"/>
                </a:solidFill>
                <a:effectLst/>
                <a:latin typeface="IntervalSansProRegular"/>
              </a:rPr>
              <a:t>- Alle 18-vuotias ei saa pitää hallussaan tupakkatuotetta tai nikotiininestettä. (Tupakkalaki 2016, </a:t>
            </a:r>
            <a:r>
              <a:rPr lang="fi-FI" b="0" i="0">
                <a:solidFill>
                  <a:srgbClr val="4E4E4E"/>
                </a:solidFill>
                <a:effectLst/>
                <a:latin typeface="IntervalSansProSemiBold"/>
              </a:rPr>
              <a:t>118 §, hallussapitokielto)</a:t>
            </a:r>
          </a:p>
          <a:p>
            <a:pPr algn="l" fontAlgn="base"/>
            <a:endParaRPr lang="fi-FI" b="0" i="0">
              <a:solidFill>
                <a:srgbClr val="444444"/>
              </a:solidFill>
              <a:effectLst/>
              <a:latin typeface="IntervalSansProRegular"/>
            </a:endParaRPr>
          </a:p>
          <a:p>
            <a:pPr algn="l" fontAlgn="base"/>
            <a:r>
              <a:rPr lang="fi-FI" b="0" i="0">
                <a:solidFill>
                  <a:srgbClr val="202336"/>
                </a:solidFill>
                <a:effectLst/>
                <a:latin typeface="proxima-nova"/>
              </a:rPr>
              <a:t>- Alle 18-vuotias ei voi ostaa tupakkaa tai sähkösavukkeita, eikä hänelle saa niitä myöskään luovuttaa.</a:t>
            </a:r>
            <a:endParaRPr lang="fi-FI" b="0" i="0">
              <a:solidFill>
                <a:srgbClr val="444444"/>
              </a:solidFill>
              <a:effectLst/>
              <a:latin typeface="IntervalSansProRegular"/>
            </a:endParaRPr>
          </a:p>
          <a:p>
            <a:endParaRPr lang="fi-FI">
              <a:cs typeface="Calibri"/>
            </a:endParaRPr>
          </a:p>
          <a:p>
            <a:r>
              <a:rPr lang="fi-FI" b="0" i="0">
                <a:solidFill>
                  <a:srgbClr val="202336"/>
                </a:solidFill>
                <a:effectLst/>
                <a:latin typeface="proxima-nova"/>
              </a:rPr>
              <a:t>- Oppilaitoksissa ei saa käyttää mitään tupakkatuotetta. Käyttökielto koskee sekä poltettavaa tupakkaa, nuuskaa että sähkösavuketta. Käyttökielto koskee niin oppilaita, henkilökuntaa kuin vierailijoitakin. Kielto koskee paitsi oppilaitoksen sisätiloja, myös sen ulkoalueita. </a:t>
            </a:r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85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>
                <a:solidFill>
                  <a:schemeClr val="accent4">
                    <a:lumMod val="75000"/>
                  </a:schemeClr>
                </a:solidFill>
              </a:rPr>
              <a:t>Tiesitkö, että vuoden 2023 kouluterveyskyselyn mukaan koko maassa päivittäin sähkösavuketta käyttäviä oli </a:t>
            </a:r>
            <a:endParaRPr lang="fi-FI" sz="12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fi-FI" sz="1200">
                <a:solidFill>
                  <a:schemeClr val="accent4">
                    <a:lumMod val="75000"/>
                  </a:schemeClr>
                </a:solidFill>
              </a:rPr>
              <a:t>yläkouluissa 7 %pojista ja 6 % tytöistä</a:t>
            </a:r>
            <a:endParaRPr lang="fi-FI" sz="12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fi-FI" sz="1200">
                <a:solidFill>
                  <a:schemeClr val="accent4">
                    <a:lumMod val="75000"/>
                  </a:schemeClr>
                </a:solidFill>
              </a:rPr>
              <a:t>lukioissa 2 % pojista ja 3% tytöistä</a:t>
            </a:r>
            <a:endParaRPr lang="fi-FI" sz="12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fi-FI" sz="1200">
                <a:solidFill>
                  <a:schemeClr val="accent4">
                    <a:lumMod val="75000"/>
                  </a:schemeClr>
                </a:solidFill>
              </a:rPr>
              <a:t>ammatillisissa oppilaitoksissa 6 % pojista ja 7% tytöistä</a:t>
            </a:r>
          </a:p>
          <a:p>
            <a:pPr marL="0" indent="0">
              <a:buNone/>
            </a:pPr>
            <a:endParaRPr lang="fi-FI" sz="120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fi-FI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Vuoden 2023 Kouluterveyskyselyn mukaan sähkösavuketta käyttää päivittäin 8,5 prosenttia ammatillisen oppilaitoksen 1. ja 2. vuoden opiskelijoista, 4,6 prosenttia lukion 1. ja 2. vuoden opiskelijoista ja 6,4 prosenttia peruskoulun 8.–9.-luokkalaisista Helsingissä. </a:t>
            </a:r>
          </a:p>
          <a:p>
            <a:endParaRPr lang="fi-FI" sz="120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i-FI" sz="120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36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99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>
                <a:cs typeface="Calibri"/>
              </a:rPr>
              <a:t>Lähde: A-Klinikkasäätiön </a:t>
            </a:r>
            <a:r>
              <a:rPr lang="fi-FI" sz="1200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Nuortenlinkki-sivusto ja Syöpäjärjestöjen </a:t>
            </a:r>
            <a:r>
              <a:rPr lang="fi-FI" sz="1200" b="0" i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Fressis</a:t>
            </a:r>
            <a:r>
              <a:rPr lang="fi-FI" sz="1200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-sivusto</a:t>
            </a: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53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Sähkötupakan</a:t>
            </a:r>
            <a:r>
              <a:rPr lang="en-US"/>
              <a:t> ja </a:t>
            </a:r>
            <a:r>
              <a:rPr lang="en-US" err="1"/>
              <a:t>muiden</a:t>
            </a:r>
            <a:r>
              <a:rPr lang="en-US"/>
              <a:t> </a:t>
            </a:r>
            <a:r>
              <a:rPr lang="en-US" err="1"/>
              <a:t>vastaavien</a:t>
            </a:r>
            <a:r>
              <a:rPr lang="en-US"/>
              <a:t> </a:t>
            </a:r>
            <a:r>
              <a:rPr lang="en-US" err="1"/>
              <a:t>tuotteiden</a:t>
            </a:r>
            <a:r>
              <a:rPr lang="en-US"/>
              <a:t> </a:t>
            </a:r>
            <a:r>
              <a:rPr lang="en-US" err="1"/>
              <a:t>käyttöön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liittyä</a:t>
            </a:r>
            <a:r>
              <a:rPr lang="en-US"/>
              <a:t>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psyykkinen</a:t>
            </a:r>
            <a:r>
              <a:rPr lang="en-US"/>
              <a:t> tai </a:t>
            </a:r>
            <a:r>
              <a:rPr lang="en-US" err="1"/>
              <a:t>sosiaalinen</a:t>
            </a:r>
            <a:r>
              <a:rPr lang="en-US"/>
              <a:t> </a:t>
            </a:r>
            <a:r>
              <a:rPr lang="en-US" err="1"/>
              <a:t>riippuvuus</a:t>
            </a:r>
            <a:r>
              <a:rPr lang="en-US"/>
              <a:t>, </a:t>
            </a:r>
            <a:r>
              <a:rPr lang="en-US" err="1"/>
              <a:t>joka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</a:t>
            </a:r>
            <a:r>
              <a:rPr lang="en-US" err="1"/>
              <a:t>syntyä</a:t>
            </a:r>
            <a:r>
              <a:rPr lang="en-US"/>
              <a:t>, </a:t>
            </a:r>
            <a:r>
              <a:rPr lang="en-US" err="1"/>
              <a:t>vaikka</a:t>
            </a:r>
            <a:r>
              <a:rPr lang="en-US"/>
              <a:t> </a:t>
            </a:r>
            <a:r>
              <a:rPr lang="en-US" err="1"/>
              <a:t>tuote</a:t>
            </a:r>
            <a:r>
              <a:rPr lang="en-US"/>
              <a:t> </a:t>
            </a:r>
            <a:r>
              <a:rPr lang="en-US" err="1"/>
              <a:t>olisi</a:t>
            </a:r>
            <a:r>
              <a:rPr lang="en-US"/>
              <a:t> </a:t>
            </a:r>
            <a:r>
              <a:rPr lang="en-US" err="1"/>
              <a:t>nikotiiniton</a:t>
            </a:r>
            <a:r>
              <a:rPr lang="en-US"/>
              <a:t>. </a:t>
            </a:r>
            <a:r>
              <a:rPr lang="en-US" err="1"/>
              <a:t>Tämä</a:t>
            </a:r>
            <a:r>
              <a:rPr lang="en-US"/>
              <a:t> </a:t>
            </a:r>
            <a:r>
              <a:rPr lang="en-US" err="1"/>
              <a:t>tarkoittaa</a:t>
            </a:r>
            <a:r>
              <a:rPr lang="en-US"/>
              <a:t> </a:t>
            </a:r>
            <a:r>
              <a:rPr lang="en-US" err="1"/>
              <a:t>esimerkiksi</a:t>
            </a:r>
            <a:r>
              <a:rPr lang="en-US"/>
              <a:t> </a:t>
            </a:r>
            <a:r>
              <a:rPr lang="en-US" err="1"/>
              <a:t>sitä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tuotetta</a:t>
            </a:r>
            <a:r>
              <a:rPr lang="en-US"/>
              <a:t> </a:t>
            </a:r>
            <a:r>
              <a:rPr lang="en-US" err="1"/>
              <a:t>tekee</a:t>
            </a:r>
            <a:r>
              <a:rPr lang="en-US"/>
              <a:t> </a:t>
            </a:r>
            <a:r>
              <a:rPr lang="en-US" err="1"/>
              <a:t>mieli</a:t>
            </a:r>
            <a:r>
              <a:rPr lang="en-US"/>
              <a:t> </a:t>
            </a:r>
            <a:r>
              <a:rPr lang="en-US" err="1"/>
              <a:t>käyttää</a:t>
            </a:r>
            <a:r>
              <a:rPr lang="en-US"/>
              <a:t> </a:t>
            </a:r>
            <a:r>
              <a:rPr lang="en-US" err="1"/>
              <a:t>tietyissä</a:t>
            </a:r>
            <a:r>
              <a:rPr lang="en-US"/>
              <a:t> </a:t>
            </a:r>
            <a:r>
              <a:rPr lang="en-US" err="1"/>
              <a:t>tilanteissa</a:t>
            </a:r>
            <a:r>
              <a:rPr lang="en-US"/>
              <a:t> tai </a:t>
            </a:r>
            <a:r>
              <a:rPr lang="en-US" err="1"/>
              <a:t>yhdessä</a:t>
            </a:r>
            <a:r>
              <a:rPr lang="en-US"/>
              <a:t> </a:t>
            </a:r>
            <a:r>
              <a:rPr lang="en-US" err="1"/>
              <a:t>kavereiden</a:t>
            </a:r>
            <a:r>
              <a:rPr lang="en-US"/>
              <a:t> </a:t>
            </a:r>
            <a:r>
              <a:rPr lang="en-US" err="1"/>
              <a:t>kanssa</a:t>
            </a:r>
            <a:r>
              <a:rPr lang="en-US"/>
              <a:t>. </a:t>
            </a:r>
            <a:r>
              <a:rPr lang="en-US" err="1"/>
              <a:t>Tämän</a:t>
            </a:r>
            <a:r>
              <a:rPr lang="en-US"/>
              <a:t> </a:t>
            </a:r>
            <a:r>
              <a:rPr lang="en-US" err="1"/>
              <a:t>vuoksi</a:t>
            </a:r>
            <a:r>
              <a:rPr lang="en-US"/>
              <a:t> </a:t>
            </a:r>
            <a:r>
              <a:rPr lang="en-US" err="1"/>
              <a:t>käytöstä</a:t>
            </a:r>
            <a:r>
              <a:rPr lang="en-US"/>
              <a:t> </a:t>
            </a:r>
            <a:r>
              <a:rPr lang="en-US" err="1"/>
              <a:t>voi</a:t>
            </a:r>
            <a:r>
              <a:rPr lang="en-US"/>
              <a:t> olla </a:t>
            </a:r>
            <a:r>
              <a:rPr lang="en-US" err="1"/>
              <a:t>vaikea</a:t>
            </a:r>
            <a:r>
              <a:rPr lang="en-US"/>
              <a:t> </a:t>
            </a:r>
            <a:r>
              <a:rPr lang="en-US" err="1"/>
              <a:t>päästä</a:t>
            </a:r>
            <a:r>
              <a:rPr lang="en-US"/>
              <a:t> </a:t>
            </a:r>
            <a:r>
              <a:rPr lang="en-US" err="1"/>
              <a:t>eroon</a:t>
            </a:r>
            <a:r>
              <a:rPr lang="en-US"/>
              <a:t>, </a:t>
            </a:r>
            <a:r>
              <a:rPr lang="en-US" err="1"/>
              <a:t>eli</a:t>
            </a:r>
            <a:r>
              <a:rPr lang="en-US"/>
              <a:t> </a:t>
            </a:r>
            <a:r>
              <a:rPr lang="en-US" err="1"/>
              <a:t>tuotteesta</a:t>
            </a:r>
            <a:r>
              <a:rPr lang="en-US"/>
              <a:t> on </a:t>
            </a:r>
            <a:r>
              <a:rPr lang="en-US" err="1"/>
              <a:t>riippuvainen</a:t>
            </a:r>
            <a:r>
              <a:rPr lang="en-US"/>
              <a:t>, </a:t>
            </a:r>
            <a:r>
              <a:rPr lang="en-US" err="1"/>
              <a:t>vaikka</a:t>
            </a:r>
            <a:r>
              <a:rPr lang="en-US"/>
              <a:t> </a:t>
            </a:r>
            <a:r>
              <a:rPr lang="en-US" err="1"/>
              <a:t>tuote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sisältäisikään</a:t>
            </a:r>
            <a:r>
              <a:rPr lang="en-US"/>
              <a:t> </a:t>
            </a:r>
            <a:r>
              <a:rPr lang="en-US" err="1"/>
              <a:t>nikotiinia</a:t>
            </a:r>
            <a:r>
              <a:rPr lang="en-US"/>
              <a:t>. </a:t>
            </a:r>
            <a:r>
              <a:rPr lang="en-US" err="1"/>
              <a:t>Lähde</a:t>
            </a:r>
            <a:r>
              <a:rPr lang="en-US"/>
              <a:t>: Fressis.fi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fi-FI" b="1"/>
              <a:t>Yleisimmät nikotiiniriippuvuuden oireet:</a:t>
            </a:r>
            <a:endParaRPr lang="fi-FI"/>
          </a:p>
          <a:p>
            <a:pPr marL="171450" indent="-171450">
              <a:buFont typeface="Arial,Sans-Serif"/>
              <a:buChar char="•"/>
            </a:pPr>
            <a:r>
              <a:rPr lang="fi-FI"/>
              <a:t>voimakas himo nikotiinituotteisiin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fi-FI"/>
              <a:t>nikotiinituotteiden käytön idealisointi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fi-FI"/>
              <a:t>levottomuus ja ahdistuneisuus, jos nikotiinia ei ole saatavilla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fi-FI"/>
              <a:t>pakonomainen nikotiinituotteiden käyttö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fi-FI"/>
              <a:t>oman riippuvuuden kieltäminen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fi-FI"/>
              <a:t>mielialan vaihtelut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fi-FI"/>
              <a:t>ruokahaluttomuus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fi-FI"/>
              <a:t>unettomuus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fi-FI"/>
              <a:t>ajatus lopettamisesta ahdistaa</a:t>
            </a:r>
            <a:endParaRPr lang="en-US"/>
          </a:p>
          <a:p>
            <a:endParaRPr lang="fi-FI"/>
          </a:p>
          <a:p>
            <a:pPr marL="171450" indent="-171450">
              <a:buFont typeface="Arial,Sans-Serif"/>
              <a:buChar char="•"/>
            </a:pPr>
            <a:r>
              <a:rPr lang="fi-FI"/>
              <a:t>Fyysinen riippuvuus: Nikotiiniriippuvuus merkitsee sitä, että ihmisellä on oltava elimistössään jatkuvasti riittävä määrä nikotiinia tai hän saa vieroitusoireita sen puutteesta.</a:t>
            </a:r>
            <a:endParaRPr lang="en-US"/>
          </a:p>
          <a:p>
            <a:pPr marL="171450" indent="-171450">
              <a:buFont typeface="Arial,Sans-Serif"/>
              <a:buChar char="•"/>
            </a:pPr>
            <a:endParaRPr lang="fi-FI"/>
          </a:p>
          <a:p>
            <a:pPr marL="171450" indent="-171450">
              <a:buFont typeface="Arial,Sans-Serif"/>
              <a:buChar char="•"/>
            </a:pPr>
            <a:r>
              <a:rPr lang="fi-FI"/>
              <a:t>Nikotiinituotteiden käyttöön voi muodostua psyykkinen riippuvuus, jossa niitä käytetään tunteiden säätelykeinona, keinoina välttää epämiellyttäviä tilanteita tai purkaa stressiä.</a:t>
            </a:r>
            <a:endParaRPr lang="en-US"/>
          </a:p>
          <a:p>
            <a:pPr marL="171450" indent="-171450">
              <a:buFont typeface="Arial,Sans-Serif"/>
              <a:buChar char="•"/>
            </a:pPr>
            <a:endParaRPr lang="fi-FI"/>
          </a:p>
          <a:p>
            <a:pPr marL="171450" indent="-171450">
              <a:buFont typeface="Arial,Sans-Serif"/>
              <a:buChar char="•"/>
            </a:pPr>
            <a:r>
              <a:rPr lang="fi-FI"/>
              <a:t>Monelle nikotiinituotteiden käyttäjälle kehittyy sosiaalinen riippuvuus käyttöön. Käyttöä lisää muiden käyttäjien seura ja yksilöllisesti erilaiset sosiaaliset tilanteet työpaikan tauoista illanviettoihin.</a:t>
            </a:r>
            <a:endParaRPr lang="en-US"/>
          </a:p>
          <a:p>
            <a:endParaRPr lang="fi-FI">
              <a:cs typeface="Calibri" panose="020F0502020204030204"/>
            </a:endParaRPr>
          </a:p>
          <a:p>
            <a:r>
              <a:rPr lang="fi-FI"/>
              <a:t>Lähde: </a:t>
            </a:r>
            <a:r>
              <a:rPr lang="fi-FI">
                <a:hlinkClick r:id="rId3"/>
              </a:rPr>
              <a:t>https://www.hengitysliitto.fi/elamanlaatu-ja-hyvinvointi/savuttomuus/irti-nikotiiniriippuvuudesta/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80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37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Lopettamisen vaiheet: </a:t>
            </a:r>
            <a:r>
              <a:rPr lang="fi-FI" err="1">
                <a:cs typeface="Calibri"/>
              </a:rPr>
              <a:t>Fressis</a:t>
            </a:r>
            <a:r>
              <a:rPr lang="fi-FI">
                <a:cs typeface="Calibri"/>
              </a:rPr>
              <a:t>/Syöpäjärjestöt: </a:t>
            </a:r>
            <a:r>
              <a:rPr lang="fi-FI">
                <a:hlinkClick r:id="rId3"/>
              </a:rPr>
              <a:t>Näin lopetat sähkösavukkeen käytön - Fressis</a:t>
            </a:r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pPr algn="l"/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EC39-C71C-4583-B984-6E01124873C3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14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8CAA-21D0-4796-86AE-FC1C95EB5E3A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D159-040D-46BD-BFE1-F192872372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98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1895-D1E5-4E0C-8A04-D5FB32E9D451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D1A-D618-4555-B0FA-A86B969C6E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50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8826-B553-4ACB-BB2E-F4F493153112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EF15-A13F-46ED-A126-49E804ED05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89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C16C-AD58-4B82-B61F-3C4F610F5015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5BE9-4658-48DD-9A9B-957C472050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12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1229-02F5-4943-9D72-385C2FCD890A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30BA-5EB9-462D-8F95-38BA790686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44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DBA7-8D4C-47E1-95E2-7CA492EAA75D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6EB68-0F49-490A-898A-D414BF985B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44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5D0B-BE15-4A3D-B0AA-DCA40568EF42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36CC-E032-4E0D-A608-BD8F204196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0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EEC3-62B7-4782-B4F9-3665B00B3F8F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6553-F9A2-4D83-8205-91B5BB79F3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808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5131-8CC8-42D3-BF12-669725DCEF43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76B6-0E48-4452-8786-92EEBF8A10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16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199D-8C68-4FBB-96E7-DE8F008957A3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5A2E-9DB1-47DB-A95A-195B55BD9F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7767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C5E6-52A7-46F9-9EF0-4327D059BE48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8A6E-C32A-4E41-AA62-9CB812B354C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67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24A30C-C63A-4AF4-9C01-3CDE902220DC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5E4D48-C29A-4D7A-B567-69B6AC2C34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69038"/>
            <a:ext cx="943954" cy="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96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2C85-5250-4654-B728-FA09279FE351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643F-802F-4B12-90A0-D3D7B8A08A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89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AA73-0916-42A8-A40C-04F6418C01B1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E387-67E6-4AD4-B66D-06EDF162E0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818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4EE9-E694-4450-9091-D4FAAF60F603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48AC-327B-4C23-8504-B91F3B935E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6963"/>
            <a:ext cx="1011583" cy="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4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80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6963"/>
            <a:ext cx="1011583" cy="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9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D037-DA9F-48B3-85D7-464C523EED0D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5853-FB40-498C-A98E-7B136FAADB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238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2F1E-8F4A-4FDD-BEC6-0759DF057F2F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B13C-5A8E-4AD7-96DC-06AF4380B7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616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7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6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DC360F-A31D-4EBF-8DF9-AB55C4A60379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4F7B41-EECF-46D6-9626-08C09E0F7D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69038"/>
            <a:ext cx="943954" cy="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4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9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1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1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9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8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4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2EB12-E5CA-4578-886C-FD9DFE374A7D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723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98EE-F0DD-49DC-A056-45DBAC11FE63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C4A5-5D7B-468C-9250-4202C99D2F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034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7FD240-F5F2-4065-B291-976E6B0DEB02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431581-D0E5-432D-87C7-FE8B8034D4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23630A-64A2-40BC-A74A-F4C2EA659FBB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39C56-655F-4720-A710-5CB8D0A9F3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69038"/>
            <a:ext cx="943954" cy="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01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38B1-7688-4587-BA6B-473D59B9227D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E032-C666-4383-AB32-43DFC6738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664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1858-FD61-4CD6-8274-EB6C656654E6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534733-7658-4A12-8D93-D5839EB190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89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CB51-5EE0-479C-80A5-077A6508AF78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A1E1-2CBA-4810-A350-6DC05ECC8C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588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09A9-0E7A-4466-B369-8F854751BF14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D0A4-1FEE-4C61-A921-1CB1998DEC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675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EF4E-67A8-4750-AB1A-DEA680874E1A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D4CD-36E3-40D7-A7BA-C5D2FB29EE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53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416A-D668-4C30-83D7-869FDF30B414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BF8A-3D2B-4CA0-99A5-1C05F0DD91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390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16A1-E223-499D-B88D-B212E27EFDE8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194F-5DE4-4261-B722-458BCCA231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22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8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6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7B42F6-A93F-4600-ADBE-0CFABC75836F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00C995-1A7E-4622-B5FD-0C2B341380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69038"/>
            <a:ext cx="943954" cy="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72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1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2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89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7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7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1A0F-0236-49F1-8251-94C0CC6B30ED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2849-1B89-4812-946E-BD869BDB57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348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08C79A-C89C-44B5-913F-006BDA2F62F0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66C4CE-9622-4C36-B186-4E2CD77B86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51946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D774C-979D-41D8-AFFE-1A22B544BE2E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22F2E-52EB-47DA-9716-C0E16F8C7CC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72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269ADE-769C-4BD1-8F5F-843824216B22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FEF11C-8184-41FF-901C-654DAE168E7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69038"/>
            <a:ext cx="943954" cy="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4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8614-4956-4244-A18E-4FE67CC6A0DE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D465F9-A8AA-48E0-96FD-5EA51527556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830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C5FA-E8C0-4753-87E8-6FDB0E691AE4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2B0B-8D53-41DF-A4C3-82D3C39DE24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540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B7F5-5D30-445D-8743-6C0AF6AE2DBD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FDAC-052A-456F-A6C2-77AB308102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958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2D6C-D912-410E-9712-AB691D9E6D77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9F96-60A9-4A50-9AAA-A5BE376A3D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6423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440C-BC62-4571-AE24-DAF49DEBC96D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56BC-E4D2-43F9-A6B9-0E41B0B81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023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2643-FA14-4451-91A0-633ABB68E640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CFA3-4CFF-45C0-AABB-82F1799DF8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583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8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9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4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2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8ACB1F-B6C7-4B47-BEE4-2D8BF30137D9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258CF7-350C-4ABC-B503-C4FF59B312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69038"/>
            <a:ext cx="943954" cy="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13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2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5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438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82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62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6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879F-2613-409B-BC33-7AA5F382AE7C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C42B-A9DA-43FE-B433-B401A4C1B0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940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C4ED26-F4E9-4A78-99D8-59E3E63D62A4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97689A-80FB-4882-ADEA-AA84731E7B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69038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2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90C5-026D-40F8-8C6B-45BBE42D7569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370D-2F3E-4DE1-87DC-828A0F7C74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3465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E677-188F-4B7B-B8DC-3312C4107D15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365489-F9DB-4006-B267-AC0297EE2D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33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F9DAB9-03AA-4DDC-915C-9DDAA21C3FD0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00E098-38A1-40B0-98D5-A6B90516A3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6269038"/>
            <a:ext cx="943954" cy="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44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B937-3D79-4750-B5B4-492608B1E8AA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6D6E-289D-40E9-B570-28CA44414C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3853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61FF-AFA2-4657-B91C-50BA68076628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C56E-17AA-491A-88FC-4954AD6F57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7466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5D39-D4AE-4B18-A120-6A27BD89BC07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11A7-463D-4F97-A0E9-AF47AA55A5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285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FA84-D579-4550-948E-BF8123A94C58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BFC1-AF1D-4478-A224-B60AEFA08E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379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43B0-0C2D-45A3-B464-68E0B8E2B42D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1574-3824-4B86-8793-1C84A15557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547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" y="6111010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2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2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43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267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2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5E1D-7876-438A-AB40-16B5D76A813B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CBEE-DE6E-4C67-8C14-4593D41303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6145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68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231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932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995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6128102"/>
            <a:ext cx="974221" cy="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0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7122B99-D2F2-894A-B4D1-5C9ACF708BA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0B7ABF4-F4CE-7747-995D-ADC825C3F4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C8BDA53-A3CF-CD4E-BBAF-9EDBAF21C1C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1D6009F-C9D4-DB42-90A2-988D68F1FF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89C8FC-77F3-D045-A88B-B4FCBA9F17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BBACA01-CAA9-4147-B59D-8FD2D35F90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77B54B-F152-6C46-9FB5-1278832F4F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27C712-A89A-1D4B-8F45-BAD9BD53D1D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FABDF27-ECAE-604A-9E9A-DA9434304A9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18C98AE-78D3-9948-ADA9-E422CCDA67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14B7AB1-3C60-7243-80AF-1143298FCF0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CA9A25B-3DB7-6C43-9DAB-F9374407E32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6D5F953-ED5B-7A40-A002-5D241E705C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9620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520AB3-5A2A-F148-BBB7-1DBD244EB0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3082-0381-D443-A079-E739CABCC45B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35F370-ADFC-5B49-A184-A25C697CE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0B3576F-1B44-414D-9444-F52416907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4C64-584D-384B-9C48-C2BF421D09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52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65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5EBE5BE-709E-4FB5-A005-A3E961C70CA9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5C6A22F-21FA-401F-8BC7-615D789917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6963"/>
            <a:ext cx="1011583" cy="50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21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64" r:id="rId22"/>
    <p:sldLayoutId id="2147483865" r:id="rId23"/>
    <p:sldLayoutId id="2147483866" r:id="rId24"/>
    <p:sldLayoutId id="2147483829" r:id="rId25"/>
    <p:sldLayoutId id="2147483830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  <p:sldLayoutId id="2147483913" r:id="rId37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CBAAA115-3CED-498F-A139-DF2375735ED4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593C62A2-8F4B-4BA5-BB95-3B4A6DD9E6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0" y="6110309"/>
            <a:ext cx="1133725" cy="644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3652B5B4-B42F-4B4F-AB51-09EF0D6DFA9C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86E4FE70-929C-4534-AD5C-35ECB10BA3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4" y="6102989"/>
            <a:ext cx="1039225" cy="590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89" r:id="rId2"/>
    <p:sldLayoutId id="2147483839" r:id="rId3"/>
    <p:sldLayoutId id="2147483890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06D3958D-3376-4D19-83F3-FF590B92CF03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7987D597-3FC0-4A5C-AEFB-3D5BFA0892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" y="6117344"/>
            <a:ext cx="1078916" cy="613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901" r:id="rId2"/>
    <p:sldLayoutId id="2147483846" r:id="rId3"/>
    <p:sldLayoutId id="2147483902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tsikon paikkamerkki 1">
            <a:extLst>
              <a:ext uri="{FF2B5EF4-FFF2-40B4-BE49-F238E27FC236}">
                <a16:creationId xmlns:a16="http://schemas.microsoft.com/office/drawing/2014/main" id="{CB55AD00-F920-9A42-A432-27BBBC27C5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7891" name="Tekstin paikkamerkki 2">
            <a:extLst>
              <a:ext uri="{FF2B5EF4-FFF2-40B4-BE49-F238E27FC236}">
                <a16:creationId xmlns:a16="http://schemas.microsoft.com/office/drawing/2014/main" id="{3A0C726E-DF05-1546-AE24-EA95362AE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2B202B-0A1E-F041-868D-33F82A6AA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9ACEA272-0994-FB4D-8C2A-86F2D7359399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3B35A6-87D3-6945-8C3A-9C211A42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28DA7C-22B4-064A-8BD5-E1BA5D338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F2A5173E-91C7-FB4D-832B-6BBF1349DA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9EC5B30-E04D-3044-9B3A-8A2068E5BD6D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FB322F7-D3FB-5D47-B06E-8326F138DEC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DA56769-26B8-BE4E-A6CB-50B3CCB225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5369189-B5BC-5D4F-BB36-C21091B41E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02FAE0E-9D1F-D74A-BB61-2B65F131A8D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7B4C94F-EFC5-B94B-942B-40531479FC7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4A24ED2-7579-A24B-AD86-510B2BEBA1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A5BBE234-ABBC-D144-8A65-C39805EC6E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366BD95-9111-9F42-9809-AC071C6AE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835F49-777E-7F43-8969-0FEE753B222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C0792FA-34DB-4A43-ABB8-555AA864A1D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B425957-3DC7-EF40-98BD-B82B2751BF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61E0872D-12A6-7040-A038-B8D87DF52E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BBFFD67E-9F7E-1645-9915-D9CD97342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7745B7-B4A6-6849-9E8C-FB4742404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1F97DA7-3535-7845-B086-4E7F46E60465}" type="datetime1">
              <a:rPr lang="fi-FI"/>
              <a:pPr>
                <a:defRPr/>
              </a:pPr>
              <a:t>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9D890-D74C-7A42-AC89-A56B859B6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E8190-4DB8-7446-B96F-2AEF9BE40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D91CE02-FF25-A547-85B7-B39A78830B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31" name="Ryhmä 6">
            <a:extLst>
              <a:ext uri="{FF2B5EF4-FFF2-40B4-BE49-F238E27FC236}">
                <a16:creationId xmlns:a16="http://schemas.microsoft.com/office/drawing/2014/main" id="{6C5D4F43-7B4B-6248-BB03-2E1E3C8473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3DE23506-FB8F-434B-9268-C75B6DB48CF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98052C0-6041-C945-B639-7987A4C02A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>
              <a:extLst>
                <a:ext uri="{FF2B5EF4-FFF2-40B4-BE49-F238E27FC236}">
                  <a16:creationId xmlns:a16="http://schemas.microsoft.com/office/drawing/2014/main" id="{D0EE43C6-B8DF-D747-976D-5D9A6E00132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7B837FD0-25EF-BC42-AB63-416055C4FB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29D85B1A-88B0-9941-BC59-0811839441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FC690A2C-1F06-F34B-9100-8B270D8DD1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>
              <a:extLst>
                <a:ext uri="{FF2B5EF4-FFF2-40B4-BE49-F238E27FC236}">
                  <a16:creationId xmlns:a16="http://schemas.microsoft.com/office/drawing/2014/main" id="{13B81E49-BBC7-E348-9335-62CC2A8395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8016351B-D023-8942-9F39-B3AC080C073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A8358059-CC88-3547-941C-CAE9D0B41A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CD73257E-431A-8B49-AD7B-EF5B089E4DC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06CA2676-A2CB-2948-B97B-CB45510F7D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4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ssis.fi/kanava/nikotiinituotteet/lopettamisen-tuk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www.fressis.fi/erovirasto/" TargetMode="External"/><Relationship Id="rId4" Type="http://schemas.openxmlformats.org/officeDocument/2006/relationships/hyperlink" Target="https://stumppi.fi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3U6zvjiak0?si=DQjP3J79C7IBCo3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piirros, luonnos, Lapsitaide, clipart&#10;&#10;Kuvaus luotu automaattisesti">
            <a:extLst>
              <a:ext uri="{FF2B5EF4-FFF2-40B4-BE49-F238E27FC236}">
                <a16:creationId xmlns:a16="http://schemas.microsoft.com/office/drawing/2014/main" id="{871F9C82-86C1-26C2-6D6F-EEDF4AFC6B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10417"/>
          <a:stretch>
            <a:fillRect/>
          </a:stretch>
        </p:blipFill>
        <p:spPr>
          <a:xfrm>
            <a:off x="688070" y="330741"/>
            <a:ext cx="10727619" cy="4777102"/>
          </a:xfrm>
          <a:effectLst>
            <a:softEdge rad="177800"/>
          </a:effectLst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9367" y="5178175"/>
            <a:ext cx="11235447" cy="818588"/>
          </a:xfrm>
          <a:solidFill>
            <a:srgbClr val="9FC9EB"/>
          </a:solidFill>
        </p:spPr>
        <p:txBody>
          <a:bodyPr/>
          <a:lstStyle/>
          <a:p>
            <a:r>
              <a:rPr lang="fi-FI" sz="5400" b="1" dirty="0">
                <a:solidFill>
                  <a:schemeClr val="bg1"/>
                </a:solidFill>
              </a:rPr>
              <a:t>Vape – faktat hallussa?</a:t>
            </a:r>
            <a:endParaRPr lang="fi-FI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5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DFEA0-22D9-3F45-7C4D-8A3ABA74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/>
              <a:t>Faktaa nikotiinista</a:t>
            </a:r>
            <a:br>
              <a:rPr lang="fi-FI"/>
            </a:br>
            <a:endParaRPr lang="fi-FI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B09A74-3E74-95BF-58EF-65769B3E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9980613" cy="4979988"/>
          </a:xfr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i-FI" b="1">
                <a:latin typeface="arial"/>
                <a:cs typeface="arial"/>
              </a:rPr>
              <a:t>Nikotiiniriippuvuus</a:t>
            </a:r>
            <a:r>
              <a:rPr lang="fi-FI" b="1" i="0">
                <a:solidFill>
                  <a:srgbClr val="212529"/>
                </a:solidFill>
                <a:effectLst/>
                <a:latin typeface="arial"/>
                <a:cs typeface="arial"/>
              </a:rPr>
              <a:t> syntyy osalle nuorista nopeasti jo vähäisten käyttömäärien ja epäsäännöllisen käytön jälkeen.</a:t>
            </a:r>
            <a:r>
              <a:rPr lang="fi-FI" b="0" i="0">
                <a:solidFill>
                  <a:srgbClr val="212529"/>
                </a:solidFill>
                <a:effectLst/>
                <a:latin typeface="arial"/>
                <a:cs typeface="arial"/>
              </a:rPr>
              <a:t> </a:t>
            </a:r>
            <a:endParaRPr lang="fi-FI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fi-FI"/>
              <a:t>Nuorena käytetty nikotiini aiheuttaa pysyviä muutoksia aivojen rakenteessa ja toiminnassa. Muutokset saattavat aiheuttaa levottomuutta ja vaikeuksia keskittyä sekä altistavat ahdistus- ja masennusoireille.</a:t>
            </a:r>
          </a:p>
          <a:p>
            <a:pPr>
              <a:spcAft>
                <a:spcPts val="600"/>
              </a:spcAft>
            </a:pPr>
            <a:r>
              <a:rPr lang="fi-FI"/>
              <a:t>Nikotiinia sisältävä vapeneste voi aiheuttaa nikotiinimyrkytyksen riskin. Nikotiinittomistakin vapeista on löytynyt tutkimuksissa nikotiinia – nesteen sisällöstä ei koskaan voi olla varma.</a:t>
            </a:r>
          </a:p>
          <a:p>
            <a:pPr>
              <a:spcAft>
                <a:spcPts val="600"/>
              </a:spcAft>
            </a:pPr>
            <a:r>
              <a:rPr lang="fi-FI"/>
              <a:t>Nikotiini supistaa verisuonia ja nostaa siten sydämen sykettä sekä kohottaa verenpainetta. Se huonontaa suorituskykyä, lihasten kehittymistä ja palautumista. Nikotiini vaikuttaa haitallisesti sokeriaineenvaihduntaan, kolesteroliarvoihin sekä lisää syöpäriskiä.</a:t>
            </a:r>
          </a:p>
          <a:p>
            <a:pPr marL="0" indent="0">
              <a:spcAft>
                <a:spcPts val="600"/>
              </a:spcAft>
              <a:buNone/>
            </a:pPr>
            <a:endParaRPr lang="fi-FI"/>
          </a:p>
          <a:p>
            <a:pPr marL="0" indent="0">
              <a:spcAft>
                <a:spcPts val="600"/>
              </a:spcAft>
              <a:buNone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75C14C-1AEE-57AB-84BC-6BAE944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8B53CBEE-DE6E-4C67-8C14-4593D41303CA}" type="slidenum">
              <a:rPr lang="en-US" sz="1200"/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sz="120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D3DF30-182D-574C-4F9F-AAFE07D8A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038" y="1"/>
            <a:ext cx="1340939" cy="2698230"/>
          </a:xfrm>
          <a:prstGeom prst="rect">
            <a:avLst/>
          </a:prstGeom>
          <a:ln>
            <a:solidFill>
              <a:srgbClr val="4472C4"/>
            </a:solidFill>
          </a:ln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69616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366D3AA-044F-9D6F-45F3-EF603E4E2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3060700"/>
          </a:xfrm>
        </p:spPr>
        <p:txBody>
          <a:bodyPr/>
          <a:lstStyle/>
          <a:p>
            <a:r>
              <a:rPr lang="fi-FI"/>
              <a:t>Mistä voi saada tukea vapen käytön lopettamiseen?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F6302-8CD5-89F0-4E2D-F81AE4B8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6EB68-0F49-490A-898A-D414BF985B30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B1FBD89-66FE-B4B5-2296-F798A4CD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641" y="2948782"/>
            <a:ext cx="2872659" cy="3452018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53930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DFEA0-22D9-3F45-7C4D-8A3ABA74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/>
              <a:t>Tukea vapen käytön lopettamiseen</a:t>
            </a:r>
            <a:br>
              <a:rPr lang="fi-FI"/>
            </a:br>
            <a:endParaRPr lang="fi-FI" b="1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B74BBE3-B02B-4CC7-8290-5DA3CBB7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96974"/>
            <a:ext cx="9634654" cy="5661025"/>
          </a:xfrm>
        </p:spPr>
        <p:txBody>
          <a:bodyPr/>
          <a:lstStyle/>
          <a:p>
            <a:r>
              <a:rPr lang="fi-FI"/>
              <a:t>Lopettamiseen voi pyytää tukea oman koulun terveydenhoitajalta, kuraattorilta, nuoriso-ohjaajalta, kaverilta, vanhemmalta tai muulta luotettavalta aikuiselta.</a:t>
            </a:r>
          </a:p>
          <a:p>
            <a:pPr marL="0" indent="0">
              <a:buNone/>
            </a:pPr>
            <a:endParaRPr lang="fi-FI"/>
          </a:p>
          <a:p>
            <a:pPr algn="l"/>
            <a:r>
              <a:rPr lang="fi-FI"/>
              <a:t>Nettisivuilta, kuten </a:t>
            </a:r>
            <a:endParaRPr lang="fi-FI">
              <a:cs typeface="Arial"/>
            </a:endParaRPr>
          </a:p>
          <a:p>
            <a:pPr marL="457200" lvl="1" indent="0">
              <a:buNone/>
            </a:pPr>
            <a:r>
              <a:rPr lang="it-IT" sz="2200" b="1" i="0" u="sng">
                <a:solidFill>
                  <a:srgbClr val="0070C0"/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Fressis.fi</a:t>
            </a:r>
            <a:endParaRPr lang="it-IT" sz="2200" b="1" u="sng">
              <a:solidFill>
                <a:srgbClr val="0070C0"/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it-IT" sz="2200" b="1" i="0" u="sng">
                <a:solidFill>
                  <a:srgbClr val="0070C0"/>
                </a:solidFill>
                <a:effectLst/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Stumppi.fi </a:t>
            </a:r>
            <a:endParaRPr lang="it-IT" sz="2200" b="1" i="0" u="sng">
              <a:solidFill>
                <a:srgbClr val="0070C0"/>
              </a:solidFill>
              <a:effectLst/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it-IT" sz="2300" b="1" u="sng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lang="it-IT" sz="2300" b="1" u="sng">
                <a:solidFill>
                  <a:srgbClr val="0070C0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rovirasto</a:t>
            </a:r>
            <a:r>
              <a:rPr lang="it-IT">
                <a:latin typeface="proxima-nova"/>
              </a:rPr>
              <a:t>-</a:t>
            </a:r>
            <a:r>
              <a:rPr lang="it-IT"/>
              <a:t>sovelluksesta</a:t>
            </a:r>
            <a:endParaRPr lang="it-IT">
              <a:latin typeface="proxima-nova"/>
            </a:endParaRPr>
          </a:p>
          <a:p>
            <a:pPr marL="0" indent="0">
              <a:buNone/>
            </a:pPr>
            <a:endParaRPr lang="fi-FI" sz="1600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i-FI" sz="1600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i-FI" sz="1600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i-FI" sz="200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i-FI" sz="200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75C14C-1AEE-57AB-84BC-6BAE944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8B53CBEE-DE6E-4C67-8C14-4593D41303CA}" type="slidenum">
              <a:rPr lang="en-US" sz="1200"/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 sz="120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D246C49-C289-327F-1C1C-D9493029622E}"/>
              </a:ext>
            </a:extLst>
          </p:cNvPr>
          <p:cNvSpPr txBox="1"/>
          <p:nvPr/>
        </p:nvSpPr>
        <p:spPr>
          <a:xfrm>
            <a:off x="6409628" y="2933505"/>
            <a:ext cx="3682226" cy="1938992"/>
          </a:xfrm>
          <a:prstGeom prst="rect">
            <a:avLst/>
          </a:prstGeom>
          <a:solidFill>
            <a:srgbClr val="9FC9EB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000">
                <a:solidFill>
                  <a:schemeClr val="bg1"/>
                </a:solidFill>
              </a:rPr>
              <a:t>Lopettamisen vaiheet </a:t>
            </a:r>
          </a:p>
          <a:p>
            <a:pPr marL="457200" indent="-457200">
              <a:buAutoNum type="arabicPeriod"/>
            </a:pPr>
            <a:r>
              <a:rPr lang="it-IT" sz="2000">
                <a:solidFill>
                  <a:schemeClr val="bg1"/>
                </a:solidFill>
              </a:rPr>
              <a:t>Tee lopettamispäätös</a:t>
            </a:r>
          </a:p>
          <a:p>
            <a:pPr marL="457200" indent="-457200">
              <a:buAutoNum type="arabicPeriod"/>
            </a:pPr>
            <a:r>
              <a:rPr lang="it-IT" sz="2000">
                <a:solidFill>
                  <a:schemeClr val="bg1"/>
                </a:solidFill>
              </a:rPr>
              <a:t>Valmistaudu lopettamiseen</a:t>
            </a:r>
          </a:p>
          <a:p>
            <a:pPr marL="457200" indent="-457200">
              <a:buAutoNum type="arabicPeriod"/>
            </a:pPr>
            <a:r>
              <a:rPr lang="it-IT" sz="2000">
                <a:solidFill>
                  <a:schemeClr val="bg1"/>
                </a:solidFill>
              </a:rPr>
              <a:t>Lopeta</a:t>
            </a:r>
          </a:p>
          <a:p>
            <a:pPr marL="457200" indent="-457200">
              <a:buAutoNum type="arabicPeriod"/>
            </a:pPr>
            <a:r>
              <a:rPr lang="it-IT" sz="2000">
                <a:solidFill>
                  <a:schemeClr val="bg1"/>
                </a:solidFill>
              </a:rPr>
              <a:t>Pysy erossa vapesta</a:t>
            </a:r>
          </a:p>
          <a:p>
            <a:r>
              <a:rPr lang="it-IT" sz="1600">
                <a:solidFill>
                  <a:schemeClr val="bg1"/>
                </a:solidFill>
              </a:rPr>
              <a:t>(Fressis/Syöpäjärjestöt)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17E51BE-C589-CCB1-D145-8B99CA8CB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951" y="4465536"/>
            <a:ext cx="3064790" cy="19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1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54FAEC-6364-3AE0-2844-47D18D5D5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		Ryhmätehtävä</a:t>
            </a:r>
            <a:br>
              <a:rPr lang="fi-FI"/>
            </a:b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FBFACF-67B5-4079-8162-DB9CF00F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58CF7-350C-4ABC-B503-C4FF59B3125D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7C5D168-3368-EE71-842B-CCD61F3D0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68" y="1908291"/>
            <a:ext cx="6654346" cy="3652456"/>
          </a:xfrm>
          <a:prstGeom prst="rect">
            <a:avLst/>
          </a:prstGeom>
          <a:effectLst>
            <a:outerShdw dist="38100" dir="5400000" algn="ctr" rotWithShape="0">
              <a:srgbClr val="000000">
                <a:alpha val="43137"/>
              </a:srgbClr>
            </a:outerShd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17425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A6DBE-6852-DC07-7CE3-8C90F528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8926286" cy="787400"/>
          </a:xfrm>
        </p:spPr>
        <p:txBody>
          <a:bodyPr wrap="square" anchor="t">
            <a:normAutofit fontScale="90000"/>
          </a:bodyPr>
          <a:lstStyle/>
          <a:p>
            <a:r>
              <a:rPr lang="fi-FI" b="1"/>
              <a:t>Ryhmätehtävä</a:t>
            </a:r>
            <a:br>
              <a:rPr lang="fi-FI" sz="2600"/>
            </a:br>
            <a:endParaRPr lang="fi-FI" sz="26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DD7C94-1FB2-A1A7-124C-E0758177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066314" cy="4979988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900" b="1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i-FI" sz="2000" b="1"/>
              <a:t>Luokka jaetaan pienryhmiin ja jokainen ryhmä valitsee aiheen: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000" b="1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2000"/>
              <a:t>Mikä saa kokeilemaan ja käyttämään </a:t>
            </a:r>
            <a:r>
              <a:rPr lang="fi-FI" sz="2000" err="1"/>
              <a:t>vapea</a:t>
            </a:r>
            <a:r>
              <a:rPr lang="fi-FI" sz="2000"/>
              <a:t>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2000"/>
              <a:t>Mitä ovat sosiaalinen, fyysinen ja psyykkinen riippuvuus?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2000"/>
              <a:t>Mitä haittaa </a:t>
            </a:r>
            <a:r>
              <a:rPr lang="fi-FI" sz="2000" err="1"/>
              <a:t>vapesta</a:t>
            </a:r>
            <a:r>
              <a:rPr lang="fi-FI" sz="2000"/>
              <a:t> on luonnolle?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2000" err="1"/>
              <a:t>Vapen</a:t>
            </a:r>
            <a:r>
              <a:rPr lang="fi-FI" sz="2000"/>
              <a:t> käytöstä aiheutuvat haitat käyttäjälle ja sivullisille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2000" err="1"/>
              <a:t>Vapen</a:t>
            </a:r>
            <a:r>
              <a:rPr lang="fi-FI" sz="2000"/>
              <a:t> käytön lopettamisen edut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2000"/>
              <a:t>Miten tupakkateollisuus houkuttelee nuoria käyttämään nikotiinituotteita?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i-FI" sz="2000"/>
              <a:t>Miten </a:t>
            </a:r>
            <a:r>
              <a:rPr lang="fi-FI" sz="2000" err="1"/>
              <a:t>vapen</a:t>
            </a:r>
            <a:r>
              <a:rPr lang="fi-FI" sz="2000"/>
              <a:t> käyttö näkyy ympäristössäsi ja millaisissa tilanteissa (kadulla, somessa ja koulussa)?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09C433-3A28-4023-DBDC-15118EB7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53CBEE-DE6E-4C67-8C14-4593D41303CA}" type="slidenum">
              <a:rPr lang="fi-FI"/>
              <a:pPr>
                <a:spcAft>
                  <a:spcPts val="600"/>
                </a:spcAft>
                <a:defRPr/>
              </a:pPr>
              <a:t>14</a:t>
            </a:fld>
            <a:endParaRPr lang="fi-FI"/>
          </a:p>
        </p:txBody>
      </p:sp>
      <p:pic>
        <p:nvPicPr>
          <p:cNvPr id="7" name="Kuva 6" descr="Kuva, joka sisältää kohteen piirros, luonnos, clipart, Lapsitaide&#10;&#10;Kuvaus luotu automaattisesti">
            <a:extLst>
              <a:ext uri="{FF2B5EF4-FFF2-40B4-BE49-F238E27FC236}">
                <a16:creationId xmlns:a16="http://schemas.microsoft.com/office/drawing/2014/main" id="{5FAECB82-EDFF-A2B4-1836-62A78D9FE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91" y="1914525"/>
            <a:ext cx="2909887" cy="3413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63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DFEA0-22D9-3F45-7C4D-8A3ABA74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10217649" cy="7874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6000" dirty="0">
                <a:latin typeface="Arial Black"/>
              </a:rPr>
              <a:t>Vape – faktat hallussa?</a:t>
            </a:r>
            <a:br>
              <a:rPr lang="fi-FI" dirty="0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B09A74-3E74-95BF-58EF-65769B3E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5237"/>
            <a:ext cx="9007311" cy="3631726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endParaRPr lang="fi-FI"/>
          </a:p>
          <a:p>
            <a:r>
              <a:rPr lang="fi-FI" dirty="0"/>
              <a:t> Katsotaan video: </a:t>
            </a: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  <a:hlinkClick r:id="rId3"/>
              </a:rPr>
              <a:t>Vape - faktat hallussa? (YouTube)</a:t>
            </a:r>
            <a:endParaRPr lang="fi-FI">
              <a:cs typeface="Arial" panose="020B0604020202020204"/>
            </a:endParaRP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75C14C-1AEE-57AB-84BC-6BAE944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8B53CBEE-DE6E-4C67-8C14-4593D41303CA}" type="slidenum">
              <a:rPr lang="en-US"/>
              <a:pPr/>
              <a:t>2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0B8EDC-22AB-573C-59EE-8DBC7840D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241" y="2376403"/>
            <a:ext cx="3280270" cy="25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6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5230D-6076-9053-0FE3-0D5C76B72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Mikä on vape ja mitä se sisältää? 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A2629A-9C0E-59BF-CF44-3B5577B7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58CF7-350C-4ABC-B503-C4FF59B3125D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7" name="Kuva 6" descr="Kuva, joka sisältää kohteen teksti, piirros, Grafiikka, diagrammi&#10;&#10;Kuvaus luotu automaattisesti">
            <a:extLst>
              <a:ext uri="{FF2B5EF4-FFF2-40B4-BE49-F238E27FC236}">
                <a16:creationId xmlns:a16="http://schemas.microsoft.com/office/drawing/2014/main" id="{D5E3835D-8652-D5A8-7A9A-16360F899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52" y="2274288"/>
            <a:ext cx="7331789" cy="4124131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96928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DFEA0-22D9-3F45-7C4D-8A3ABA74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/>
              <a:t>Faktaa vapesta ja sen sisällöstä </a:t>
            </a:r>
            <a:br>
              <a:rPr lang="fi-FI"/>
            </a:br>
            <a:endParaRPr lang="fi-FI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B09A74-3E74-95BF-58EF-65769B3E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9874332" cy="4979988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err="1"/>
              <a:t>Vape</a:t>
            </a:r>
            <a:r>
              <a:rPr lang="fi-FI"/>
              <a:t> eli sähkösavuke on sähkökäyttöinen laite, jota käytetään hengittämällä höyryksi kuumentunutta nestettä. </a:t>
            </a:r>
          </a:p>
          <a:p>
            <a:pPr>
              <a:spcAft>
                <a:spcPts val="600"/>
              </a:spcAft>
            </a:pPr>
            <a:r>
              <a:rPr lang="fi-FI" err="1"/>
              <a:t>Vapet</a:t>
            </a:r>
            <a:r>
              <a:rPr lang="fi-FI"/>
              <a:t> koostuvat yleensä samoista perusosista: virtalähteestä, nestesäiliöstä ja höyrystimestä. </a:t>
            </a:r>
          </a:p>
          <a:p>
            <a:pPr>
              <a:spcAft>
                <a:spcPts val="600"/>
              </a:spcAft>
            </a:pPr>
            <a:r>
              <a:rPr lang="fi-FI" err="1"/>
              <a:t>Vapet</a:t>
            </a:r>
            <a:r>
              <a:rPr lang="fi-FI"/>
              <a:t> sisältävät yleensä erilaisia makunesteitä. </a:t>
            </a:r>
          </a:p>
          <a:p>
            <a:pPr>
              <a:spcAft>
                <a:spcPts val="600"/>
              </a:spcAft>
            </a:pPr>
            <a:r>
              <a:rPr lang="fi-FI"/>
              <a:t>Useimmat </a:t>
            </a:r>
            <a:r>
              <a:rPr lang="fi-FI" err="1"/>
              <a:t>vapenesteet</a:t>
            </a:r>
            <a:r>
              <a:rPr lang="fi-FI"/>
              <a:t> sisältävät höyrystettynä myrkyllistä glyserolia.</a:t>
            </a:r>
          </a:p>
          <a:p>
            <a:pPr marL="0" indent="0">
              <a:spcAft>
                <a:spcPts val="600"/>
              </a:spcAft>
              <a:buNone/>
            </a:pPr>
            <a:endParaRPr lang="fi-FI" sz="2000" b="0" i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sz="2000" b="0" i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Makujen ja tuoksujen tuottamiseen tarvitaan lukuisia kemikaaleja, jotka voivat olla elintarvikekäytössä turvalliseksi arvioituja, mutta joita ei ole tarkoitettu hengitettäväksi.</a:t>
            </a:r>
            <a:endParaRPr lang="fi-FI" sz="2000" b="0" i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75C14C-1AEE-57AB-84BC-6BAE944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8B53CBEE-DE6E-4C67-8C14-4593D41303CA}" type="slidenum">
              <a:rPr lang="en-US" sz="1200"/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sz="120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AE91069-5EBB-8BA1-94F6-F1BA3E6C8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002001" y="643521"/>
            <a:ext cx="2323475" cy="10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7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AAED3B96-A744-B55E-A237-4B65B6BB3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377248" y="606204"/>
            <a:ext cx="2188735" cy="97632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C00D4F-A9B3-4AE1-B008-35987DD1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289050"/>
            <a:ext cx="9436515" cy="4018241"/>
          </a:xfrm>
        </p:spPr>
        <p:txBody>
          <a:bodyPr/>
          <a:lstStyle/>
          <a:p>
            <a:r>
              <a:rPr lang="fi-FI"/>
              <a:t>Useimmat vapenesteet sisältävät kasviglyserolia, joka on höyrystettynä myrkyllistä.</a:t>
            </a:r>
          </a:p>
          <a:p>
            <a:r>
              <a:rPr lang="fi-FI" err="1"/>
              <a:t>Vapenesteistä</a:t>
            </a:r>
            <a:r>
              <a:rPr lang="fi-FI"/>
              <a:t> ja siitä muodostuvasta höyrystä on löydetty useita metalleja, joita voi liueta erityisesti nestettä kuumentavasta vastuksesta. Näytteistä on löytynyt muun muassa kuparia, sinkkiä </a:t>
            </a:r>
          </a:p>
          <a:p>
            <a:pPr marL="0" indent="0">
              <a:buNone/>
            </a:pPr>
            <a:r>
              <a:rPr lang="fi-FI"/>
              <a:t>   ja suuria määriä lyijyä.</a:t>
            </a:r>
            <a:endParaRPr lang="fi-FI">
              <a:cs typeface="Arial"/>
            </a:endParaRPr>
          </a:p>
          <a:p>
            <a:r>
              <a:rPr lang="fi-FI">
                <a:solidFill>
                  <a:srgbClr val="212529"/>
                </a:solidFill>
                <a:latin typeface="arial"/>
                <a:cs typeface="arial"/>
              </a:rPr>
              <a:t>V</a:t>
            </a:r>
            <a:r>
              <a:rPr lang="fi-FI" b="0" i="0">
                <a:solidFill>
                  <a:srgbClr val="212529"/>
                </a:solidFill>
                <a:effectLst/>
                <a:latin typeface="arial"/>
                <a:cs typeface="arial"/>
              </a:rPr>
              <a:t>apeista on löytynyt myös vaarallisen suuria nikotiinimääriä.</a:t>
            </a:r>
          </a:p>
          <a:p>
            <a:r>
              <a:rPr lang="fi-FI"/>
              <a:t>Vapen ostamisen ja hallussapidon ikäraja on Suomessa 18 vuotta. Vapea ei saa myydä eikä luovuttaa alaikäiselle.</a:t>
            </a:r>
            <a:endParaRPr lang="fi-FI">
              <a:cs typeface="Arial"/>
            </a:endParaRPr>
          </a:p>
          <a:p>
            <a:endParaRPr lang="fi-FI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1600">
              <a:solidFill>
                <a:schemeClr val="accent4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i-FI" sz="11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fi-FI" sz="160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i-FI" sz="1600">
              <a:solidFill>
                <a:schemeClr val="accent4">
                  <a:lumMod val="75000"/>
                </a:schemeClr>
              </a:solidFill>
              <a:cs typeface="Arial" panose="020B0604020202020204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9C6E7B-E23E-64F2-2E46-519CF7DC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70D1A-D618-4555-B0FA-A86B969C6EA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F2D1DD2-7387-DAC5-520B-CAE277DA0CE1}"/>
              </a:ext>
            </a:extLst>
          </p:cNvPr>
          <p:cNvSpPr txBox="1"/>
          <p:nvPr/>
        </p:nvSpPr>
        <p:spPr>
          <a:xfrm>
            <a:off x="471056" y="417260"/>
            <a:ext cx="729342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800" b="1">
                <a:latin typeface="Arial Black"/>
              </a:rPr>
              <a:t>Lisää faktaa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7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366D3AA-044F-9D6F-45F3-EF603E4E2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Mitkä ovat vapen käytön haittavaikutukset?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F6302-8CD5-89F0-4E2D-F81AE4B8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6EB68-0F49-490A-898A-D414BF985B30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112C0C-3083-2E49-B167-3F6113AB4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407" y="2411769"/>
            <a:ext cx="6717465" cy="3778574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424851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DFEA0-22D9-3F45-7C4D-8A3ABA74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742"/>
            <a:ext cx="10711543" cy="69464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>
                <a:latin typeface="Arial Black"/>
              </a:rPr>
              <a:t>Faktaa </a:t>
            </a:r>
            <a:r>
              <a:rPr lang="fi-FI" err="1">
                <a:latin typeface="Arial Black"/>
              </a:rPr>
              <a:t>vapen</a:t>
            </a:r>
            <a:r>
              <a:rPr lang="fi-FI">
                <a:latin typeface="Arial Black"/>
              </a:rPr>
              <a:t> käytön haittavaikutuksista</a:t>
            </a:r>
            <a:br>
              <a:rPr lang="fi-FI"/>
            </a:br>
            <a:endParaRPr lang="fi-FI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B09A74-3E74-95BF-58EF-65769B3E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057"/>
            <a:ext cx="10289969" cy="446790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Käyttö haittaa keuhkojen normaalia toimintaa ja voi vaurioittaa keuhkosoluja, mikä on nuorten kohdalla erityisen haitallista, sillä keuhkojen kehitys on yhä kesken.</a:t>
            </a:r>
          </a:p>
          <a:p>
            <a:pPr>
              <a:spcAft>
                <a:spcPts val="600"/>
              </a:spcAft>
            </a:pPr>
            <a:r>
              <a:rPr lang="fi-FI"/>
              <a:t>Sähkösavuketta kuumennettaessa muodostuu aineita, jotka saavat keuhkosoluissa aikaan tulehduksenomaisen reaktion sekä altistavat suun alueen sairauksille.</a:t>
            </a:r>
          </a:p>
          <a:p>
            <a:pPr>
              <a:spcAft>
                <a:spcPts val="600"/>
              </a:spcAft>
            </a:pPr>
            <a:r>
              <a:rPr lang="fi-FI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Sähkösavukkeiden käyttäjien raportoimia haittavaikutuksia ovat rintakipu, nopeutunut syke, pää- ja kurkkukipu sekä nielun ja suun alueen ärsytys, suun kuivuminen, limaisuus ja yskä. </a:t>
            </a:r>
            <a:endParaRPr lang="fi-FI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sz="1600" b="0" i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	</a:t>
            </a:r>
          </a:p>
          <a:p>
            <a:pPr marL="0" indent="0">
              <a:spcAft>
                <a:spcPts val="600"/>
              </a:spcAft>
              <a:buNone/>
            </a:pPr>
            <a:endParaRPr lang="fi-FI" sz="160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75C14C-1AEE-57AB-84BC-6BAE944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fld id="{8B53CBEE-DE6E-4C67-8C14-4593D41303CA}" type="slidenum">
              <a:rPr lang="en-US" sz="1200"/>
              <a:pPr eaLnBrk="1" hangingPunct="1"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sz="120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9A16D6B-EAD8-D7C4-75BF-0B6A7F98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338" y="5249818"/>
            <a:ext cx="2168831" cy="1608182"/>
          </a:xfrm>
          <a:prstGeom prst="rect">
            <a:avLst/>
          </a:prstGeom>
          <a:effectLst>
            <a:glow rad="63500">
              <a:schemeClr val="bg1">
                <a:alpha val="41000"/>
              </a:schemeClr>
            </a:glow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417975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80CCAB-1D5A-B53D-FBA3-2A6762C9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98" y="413481"/>
            <a:ext cx="11234738" cy="787400"/>
          </a:xfrm>
        </p:spPr>
        <p:txBody>
          <a:bodyPr/>
          <a:lstStyle/>
          <a:p>
            <a:r>
              <a:rPr lang="fi-FI" sz="3800">
                <a:latin typeface="Arial Black"/>
              </a:rPr>
              <a:t>Erilaisia riippuvuuksia</a:t>
            </a:r>
            <a:endParaRPr lang="fi-FI" sz="3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BD008B-3236-378C-25EE-606BF504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98" y="1025207"/>
            <a:ext cx="9007812" cy="5025397"/>
          </a:xfrm>
        </p:spPr>
        <p:txBody>
          <a:bodyPr/>
          <a:lstStyle/>
          <a:p>
            <a:r>
              <a:rPr lang="fi-FI" sz="2400" b="1">
                <a:cs typeface="Arial"/>
              </a:rPr>
              <a:t>Fyysinen riippuvuus </a:t>
            </a:r>
            <a:r>
              <a:rPr lang="fi-FI" sz="2400">
                <a:cs typeface="Arial"/>
              </a:rPr>
              <a:t>syntyy, kun aivot tottuvat nikotiinin käyttöön. Kun keho ei saa totuttua nikotiiniannosta, ilmenee usein erilaisia vieroitusoireita, esimerkiksi päänsärkyä, ärtyneisyyttä, keskittymisvaikeuksia ja nikotiininhimoa. </a:t>
            </a:r>
            <a:endParaRPr lang="fi-FI">
              <a:cs typeface="Arial"/>
            </a:endParaRPr>
          </a:p>
          <a:p>
            <a:r>
              <a:rPr lang="fi-FI" sz="2400">
                <a:cs typeface="Arial"/>
              </a:rPr>
              <a:t>Vieroitusoireiden vaikein vaihe on yleensä 1–3 vuorokautta lopettamisesta ja oireita voi ilmetä noin 3–4 viikkoa. Vieroitusoireet helpottavat kuitenkin päivä päivältä! </a:t>
            </a:r>
            <a:endParaRPr lang="fi-FI">
              <a:cs typeface="Arial" panose="020B0604020202020204"/>
            </a:endParaRPr>
          </a:p>
          <a:p>
            <a:endParaRPr lang="fi-FI" sz="2400">
              <a:cs typeface="Arial"/>
            </a:endParaRPr>
          </a:p>
          <a:p>
            <a:r>
              <a:rPr lang="fi-FI" sz="2400" b="1">
                <a:cs typeface="Arial"/>
              </a:rPr>
              <a:t>Psyykkisesti riippuvainen </a:t>
            </a:r>
            <a:r>
              <a:rPr lang="fi-FI" sz="2400">
                <a:cs typeface="Arial"/>
              </a:rPr>
              <a:t>on tottunut käyttämään vapea tunteiden ja stressaavien tilanteiden säätelyn keinona. Riippuvuus voi syntyä vaikka tuote olisi nikotiiniton.</a:t>
            </a:r>
          </a:p>
          <a:p>
            <a:pPr marL="0" indent="0">
              <a:buNone/>
            </a:pPr>
            <a:endParaRPr lang="fi-FI" sz="2400">
              <a:cs typeface="Arial"/>
            </a:endParaRPr>
          </a:p>
          <a:p>
            <a:r>
              <a:rPr lang="fi-FI" sz="2400" b="1">
                <a:cs typeface="Arial"/>
              </a:rPr>
              <a:t>Sosiaalinen riippuvuus </a:t>
            </a:r>
            <a:r>
              <a:rPr lang="fi-FI" sz="2400">
                <a:cs typeface="Arial"/>
              </a:rPr>
              <a:t>liittyy ryhmään tai tilanteeseen, jossa on tottunut käyttämään vapea.</a:t>
            </a:r>
          </a:p>
          <a:p>
            <a:endParaRPr lang="fi-FI" sz="2400">
              <a:cs typeface="Arial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DD2728-CE0E-40E5-FAD0-9772DF28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030BA-5EB9-462D-8F95-38BA790686AB}" type="slidenum">
              <a:rPr lang="fi-FI"/>
              <a:pPr>
                <a:defRPr/>
              </a:pPr>
              <a:t>8</a:t>
            </a:fld>
            <a:endParaRPr lang="fi-FI"/>
          </a:p>
        </p:txBody>
      </p:sp>
      <p:pic>
        <p:nvPicPr>
          <p:cNvPr id="7" name="Kuva 6" descr="Kuva, joka sisältää kohteen teksti, luonnos, clipart, piirros&#10;&#10;Kuvaus luotu automaattisesti">
            <a:extLst>
              <a:ext uri="{FF2B5EF4-FFF2-40B4-BE49-F238E27FC236}">
                <a16:creationId xmlns:a16="http://schemas.microsoft.com/office/drawing/2014/main" id="{14EADA0D-55AC-A657-51F6-08171A9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315" y="195047"/>
            <a:ext cx="1767498" cy="1328895"/>
          </a:xfrm>
          <a:prstGeom prst="rect">
            <a:avLst/>
          </a:prstGeom>
        </p:spPr>
      </p:pic>
      <p:pic>
        <p:nvPicPr>
          <p:cNvPr id="8" name="Kuva 7" descr="Kuva, joka sisältää kohteen teksti, luonnos, clipart, piirros&#10;&#10;Kuvaus luotu automaattisesti">
            <a:extLst>
              <a:ext uri="{FF2B5EF4-FFF2-40B4-BE49-F238E27FC236}">
                <a16:creationId xmlns:a16="http://schemas.microsoft.com/office/drawing/2014/main" id="{019CC249-865B-B3FC-6CD9-E983B6E27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456" y="1742376"/>
            <a:ext cx="1410852" cy="10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366D3AA-044F-9D6F-45F3-EF603E4E2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Mitä tiedät nikotiinista?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F6302-8CD5-89F0-4E2D-F81AE4B8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6EB68-0F49-490A-898A-D414BF985B30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779C2AF-81A6-7219-C9CA-ED839267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317" y="2140612"/>
            <a:ext cx="5575645" cy="2932376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4006351135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blanco_hki_helsingfors.pptx" id="{058A6B4D-21C8-4128-A376-926AA1D3E5D3}" vid="{3D9F129B-5684-47B7-BC6E-C9E15AAB04F7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blanco_hki_helsingfors.pptx" id="{058A6B4D-21C8-4128-A376-926AA1D3E5D3}" vid="{BFF2486E-92BD-4EA8-9AB9-FE0CBA6A8991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pt_blanco_hki_helsingfors.pptx" id="{058A6B4D-21C8-4128-A376-926AA1D3E5D3}" vid="{68EF9EF3-88C1-465B-AB89-43DC849F4A7B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blanco_hki_helsingfors.pptx" id="{058A6B4D-21C8-4128-A376-926AA1D3E5D3}" vid="{EAD277F4-CEA4-4017-9FAB-AABB1711CA26}"/>
    </a:ext>
  </a:extLst>
</a:theme>
</file>

<file path=ppt/theme/theme5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80A303D3-80D4-BB4A-9F3E-19A365AD309C}"/>
    </a:ext>
  </a:extLst>
</a:theme>
</file>

<file path=ppt/theme/theme6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B589FADD-51C4-C649-AE89-0E60A3A9D544}"/>
    </a:ext>
  </a:extLst>
</a:theme>
</file>

<file path=ppt/theme/theme7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suppea.potx" id="{E0198762-0EEB-4AB2-B577-ACBFA69C8CC2}" vid="{D0AE2F8D-7473-4F17-8C22-247EFA69B513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F9C08EB033C940B98A1040769674C9" ma:contentTypeVersion="18" ma:contentTypeDescription="Luo uusi asiakirja." ma:contentTypeScope="" ma:versionID="f5675b27e04790a938ccfbe554f30808">
  <xsd:schema xmlns:xsd="http://www.w3.org/2001/XMLSchema" xmlns:xs="http://www.w3.org/2001/XMLSchema" xmlns:p="http://schemas.microsoft.com/office/2006/metadata/properties" xmlns:ns2="e3fd9c60-ad1c-439f-a477-29c31eb959e8" xmlns:ns3="1b8ff1f7-c257-4f3a-aa26-fb6e849c0371" xmlns:ns4="46fcde59-e350-40c2-8288-8d0ddcab9cfc" targetNamespace="http://schemas.microsoft.com/office/2006/metadata/properties" ma:root="true" ma:fieldsID="52b5c40cadcec2a3b3811fd9eb076f30" ns2:_="" ns3:_="" ns4:_="">
    <xsd:import namespace="e3fd9c60-ad1c-439f-a477-29c31eb959e8"/>
    <xsd:import namespace="1b8ff1f7-c257-4f3a-aa26-fb6e849c0371"/>
    <xsd:import namespace="46fcde59-e350-40c2-8288-8d0ddcab9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d9c60-ad1c-439f-a477-29c31eb95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ff1f7-c257-4f3a-aa26-fb6e849c03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cde59-e350-40c2-8288-8d0ddcab9cf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f0510d-df34-453f-804a-23166dbfec6d}" ma:internalName="TaxCatchAll" ma:showField="CatchAllData" ma:web="1b8ff1f7-c257-4f3a-aa26-fb6e849c0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fcde59-e350-40c2-8288-8d0ddcab9cfc" xsi:nil="true"/>
    <lcf76f155ced4ddcb4097134ff3c332f xmlns="e3fd9c60-ad1c-439f-a477-29c31eb959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23BF41-75D1-4F13-BB99-EAB3B3858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EF2C75-0153-4405-BD33-B89387B47A35}">
  <ds:schemaRefs>
    <ds:schemaRef ds:uri="1b8ff1f7-c257-4f3a-aa26-fb6e849c0371"/>
    <ds:schemaRef ds:uri="46fcde59-e350-40c2-8288-8d0ddcab9cfc"/>
    <ds:schemaRef ds:uri="e3fd9c60-ad1c-439f-a477-29c31eb959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66F269-CCFA-4E87-9942-E6CED21DDED8}">
  <ds:schemaRefs>
    <ds:schemaRef ds:uri="1b8ff1f7-c257-4f3a-aa26-fb6e849c0371"/>
    <ds:schemaRef ds:uri="46fcde59-e350-40c2-8288-8d0ddcab9cfc"/>
    <ds:schemaRef ds:uri="e3fd9c60-ad1c-439f-a477-29c31eb959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ppt_blanco_hki_helsingfors</Template>
  <Application>Microsoft Office PowerPoint</Application>
  <PresentationFormat>Laajakuva</PresentationFormat>
  <Slides>14</Slides>
  <Notes>10</Notes>
  <HiddenSlides>0</HiddenSlides>
  <ScaleCrop>false</ScaleCrop>
  <HeadingPairs>
    <vt:vector size="4" baseType="variant">
      <vt:variant>
        <vt:lpstr>Teema</vt:lpstr>
      </vt:variant>
      <vt:variant>
        <vt:i4>7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HKI-perus</vt:lpstr>
      <vt:lpstr>HKI-bussi</vt:lpstr>
      <vt:lpstr>HKI-metro</vt:lpstr>
      <vt:lpstr>HKI-spåra</vt:lpstr>
      <vt:lpstr>HKI-bussi</vt:lpstr>
      <vt:lpstr>HKI-perus</vt:lpstr>
      <vt:lpstr>HKI-perus</vt:lpstr>
      <vt:lpstr>Vape – faktat hallussa?</vt:lpstr>
      <vt:lpstr>Vape – faktat hallussa? </vt:lpstr>
      <vt:lpstr>Mikä on vape ja mitä se sisältää? </vt:lpstr>
      <vt:lpstr>Faktaa vapesta ja sen sisällöstä  </vt:lpstr>
      <vt:lpstr>PowerPoint-esitys</vt:lpstr>
      <vt:lpstr>Mitkä ovat vapen käytön haittavaikutukset?</vt:lpstr>
      <vt:lpstr>Faktaa vapen käytön haittavaikutuksista </vt:lpstr>
      <vt:lpstr>Erilaisia riippuvuuksia</vt:lpstr>
      <vt:lpstr>Mitä tiedät nikotiinista?</vt:lpstr>
      <vt:lpstr>Faktaa nikotiinista </vt:lpstr>
      <vt:lpstr>Mistä voi saada tukea vapen käytön lopettamiseen?</vt:lpstr>
      <vt:lpstr>Tukea vapen käytön lopettamiseen </vt:lpstr>
      <vt:lpstr>  Ryhmätehtävä </vt:lpstr>
      <vt:lpstr>Ryhmätehtävä 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Asettelumallit</dc:title>
  <dc:creator>Lila Vasey Julia</dc:creator>
  <cp:revision>12</cp:revision>
  <dcterms:created xsi:type="dcterms:W3CDTF">2021-03-16T12:13:56Z</dcterms:created>
  <dcterms:modified xsi:type="dcterms:W3CDTF">2024-11-01T09:23:32Z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0x01010044F9C08EB033C940B98A1040769674C9</vt:lpwstr>
  </property>
  <property fmtid="{D5CDD505-2E9C-101B-9397-08002B2CF9AE}" pid="3" name="MediaServiceImageTags">
    <vt:lpwstr/>
  </property>
  <property fmtid="{D5CDD505-2E9C-101B-9397-08002B2CF9AE}" pid="4" name="MSIP_Label_f35e945f-875f-47b7-87fa-10b3524d17f5_Enabled">
    <vt:lpwstr>true</vt:lpwstr>
  </property>
  <property fmtid="{D5CDD505-2E9C-101B-9397-08002B2CF9AE}" pid="5" name="MSIP_Label_f35e945f-875f-47b7-87fa-10b3524d17f5_SetDate">
    <vt:lpwstr>2023-01-12T07:59:13Z</vt:lpwstr>
  </property>
  <property fmtid="{D5CDD505-2E9C-101B-9397-08002B2CF9AE}" pid="6" name="MSIP_Label_f35e945f-875f-47b7-87fa-10b3524d17f5_Method">
    <vt:lpwstr>Standard</vt:lpwstr>
  </property>
  <property fmtid="{D5CDD505-2E9C-101B-9397-08002B2CF9AE}" pid="7" name="MSIP_Label_f35e945f-875f-47b7-87fa-10b3524d17f5_Name">
    <vt:lpwstr>Julkinen (harkinnanvaraisesti)</vt:lpwstr>
  </property>
  <property fmtid="{D5CDD505-2E9C-101B-9397-08002B2CF9AE}" pid="8" name="MSIP_Label_f35e945f-875f-47b7-87fa-10b3524d17f5_SiteId">
    <vt:lpwstr>3feb6bc1-d722-4726-966c-5b58b64df752</vt:lpwstr>
  </property>
  <property fmtid="{D5CDD505-2E9C-101B-9397-08002B2CF9AE}" pid="9" name="MSIP_Label_f35e945f-875f-47b7-87fa-10b3524d17f5_ActionId">
    <vt:lpwstr>c5c61b0a-9df3-4941-814b-3f973d95a304</vt:lpwstr>
  </property>
  <property fmtid="{D5CDD505-2E9C-101B-9397-08002B2CF9AE}" pid="10" name="MSIP_Label_f35e945f-875f-47b7-87fa-10b3524d17f5_ContentBits">
    <vt:lpwstr>0</vt:lpwstr>
  </property>
</Properties>
</file>