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7" r:id="rId4"/>
    <p:sldMasterId id="2147483664" r:id="rId5"/>
    <p:sldMasterId id="2147483696" r:id="rId6"/>
    <p:sldMasterId id="2147483683" r:id="rId7"/>
    <p:sldMasterId id="2147484035" r:id="rId8"/>
    <p:sldMasterId id="2147484036" r:id="rId9"/>
    <p:sldMasterId id="2147483648" r:id="rId10"/>
  </p:sldMasterIdLst>
  <p:notesMasterIdLst>
    <p:notesMasterId r:id="rId25"/>
  </p:notesMasterIdLst>
  <p:sldIdLst>
    <p:sldId id="426" r:id="rId11"/>
    <p:sldId id="427" r:id="rId12"/>
    <p:sldId id="421" r:id="rId13"/>
    <p:sldId id="407" r:id="rId14"/>
    <p:sldId id="428" r:id="rId15"/>
    <p:sldId id="422" r:id="rId16"/>
    <p:sldId id="415" r:id="rId17"/>
    <p:sldId id="429" r:id="rId18"/>
    <p:sldId id="425" r:id="rId19"/>
    <p:sldId id="416" r:id="rId20"/>
    <p:sldId id="423" r:id="rId21"/>
    <p:sldId id="418" r:id="rId22"/>
    <p:sldId id="419" r:id="rId23"/>
    <p:sldId id="410" r:id="rId24"/>
  </p:sldIdLst>
  <p:sldSz cx="12192000" cy="6858000"/>
  <p:notesSz cx="6797675" cy="9926638"/>
  <p:defaultTextStyle>
    <a:defPPr rtl="0">
      <a:defRPr lang="sv-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EB"/>
    <a:srgbClr val="FD4F00"/>
    <a:srgbClr val="F5A3C7"/>
    <a:srgbClr val="FC4F00"/>
    <a:srgbClr val="128396"/>
    <a:srgbClr val="ECF715"/>
    <a:srgbClr val="0001BE"/>
    <a:srgbClr val="009246"/>
    <a:srgbClr val="00D7A7"/>
    <a:srgbClr val="DB2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239B2-B98D-4F58-A104-155C84CB660B}" v="1" dt="2024-11-01T10:30:20.335"/>
    <p1510:client id="{EBC299E6-04C5-7E57-22EB-41E3292761E0}" v="8" dt="2024-11-01T10:34:49.61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pula Elisa" userId="S::elisa.prepula@hel.fi::7d0a5514-d794-4392-bcff-f0ffc6f509e4" providerId="AD" clId="Web-{D7A239B2-B98D-4F58-A104-155C84CB660B}"/>
    <pc:docChg chg="modSld">
      <pc:chgData name="Prepula Elisa" userId="S::elisa.prepula@hel.fi::7d0a5514-d794-4392-bcff-f0ffc6f509e4" providerId="AD" clId="Web-{D7A239B2-B98D-4F58-A104-155C84CB660B}" dt="2024-11-01T10:32:54.119" v="44"/>
      <pc:docMkLst>
        <pc:docMk/>
      </pc:docMkLst>
      <pc:sldChg chg="modNotes">
        <pc:chgData name="Prepula Elisa" userId="S::elisa.prepula@hel.fi::7d0a5514-d794-4392-bcff-f0ffc6f509e4" providerId="AD" clId="Web-{D7A239B2-B98D-4F58-A104-155C84CB660B}" dt="2024-11-01T10:32:54.119" v="44"/>
        <pc:sldMkLst>
          <pc:docMk/>
          <pc:sldMk cId="3627146551" sldId="429"/>
        </pc:sldMkLst>
      </pc:sldChg>
    </pc:docChg>
  </pc:docChgLst>
  <pc:docChgLst>
    <pc:chgData name="Lauri Eeva" userId="S::eeva.lauri@hel.fi::c201c5ea-73eb-4089-8130-f19d89070240" providerId="AD" clId="Web-{EBC299E6-04C5-7E57-22EB-41E3292761E0}"/>
    <pc:docChg chg="modSld">
      <pc:chgData name="Lauri Eeva" userId="S::eeva.lauri@hel.fi::c201c5ea-73eb-4089-8130-f19d89070240" providerId="AD" clId="Web-{EBC299E6-04C5-7E57-22EB-41E3292761E0}" dt="2024-11-01T10:34:49.619" v="3" actId="20577"/>
      <pc:docMkLst>
        <pc:docMk/>
      </pc:docMkLst>
      <pc:sldChg chg="modSp">
        <pc:chgData name="Lauri Eeva" userId="S::eeva.lauri@hel.fi::c201c5ea-73eb-4089-8130-f19d89070240" providerId="AD" clId="Web-{EBC299E6-04C5-7E57-22EB-41E3292761E0}" dt="2024-11-01T10:34:49.619" v="3" actId="20577"/>
        <pc:sldMkLst>
          <pc:docMk/>
          <pc:sldMk cId="519260619" sldId="427"/>
        </pc:sldMkLst>
        <pc:spChg chg="mod">
          <ac:chgData name="Lauri Eeva" userId="S::eeva.lauri@hel.fi::c201c5ea-73eb-4089-8130-f19d89070240" providerId="AD" clId="Web-{EBC299E6-04C5-7E57-22EB-41E3292761E0}" dt="2024-11-01T10:34:49.619" v="3" actId="20577"/>
          <ac:spMkLst>
            <pc:docMk/>
            <pc:sldMk cId="519260619" sldId="427"/>
            <ac:spMk id="3" creationId="{A1B09A74-3E74-95BF-58EF-65769B3E7E8D}"/>
          </ac:spMkLst>
        </pc:spChg>
      </pc:sldChg>
    </pc:docChg>
  </pc:docChgLst>
  <pc:docChgLst>
    <pc:chgData clId="Web-{D7A239B2-B98D-4F58-A104-155C84CB660B}"/>
    <pc:docChg chg="modSld">
      <pc:chgData name="" userId="" providerId="" clId="Web-{D7A239B2-B98D-4F58-A104-155C84CB660B}" dt="2024-11-01T10:30:20.335" v="0" actId="1076"/>
      <pc:docMkLst>
        <pc:docMk/>
      </pc:docMkLst>
      <pc:sldChg chg="modSp">
        <pc:chgData name="" userId="" providerId="" clId="Web-{D7A239B2-B98D-4F58-A104-155C84CB660B}" dt="2024-11-01T10:30:20.335" v="0" actId="1076"/>
        <pc:sldMkLst>
          <pc:docMk/>
          <pc:sldMk cId="519260619" sldId="427"/>
        </pc:sldMkLst>
        <pc:spChg chg="mod">
          <ac:chgData name="" userId="" providerId="" clId="Web-{D7A239B2-B98D-4F58-A104-155C84CB660B}" dt="2024-11-01T10:30:20.335" v="0" actId="1076"/>
          <ac:spMkLst>
            <pc:docMk/>
            <pc:sldMk cId="519260619" sldId="427"/>
            <ac:spMk id="3" creationId="{A1B09A74-3E74-95BF-58EF-65769B3E7E8D}"/>
          </ac:spMkLst>
        </pc:spChg>
      </pc:sldChg>
    </pc:docChg>
  </pc:docChgLst>
  <pc:docChgLst>
    <pc:chgData clId="Web-{EBC299E6-04C5-7E57-22EB-41E3292761E0}"/>
    <pc:docChg chg="modSld">
      <pc:chgData name="" userId="" providerId="" clId="Web-{EBC299E6-04C5-7E57-22EB-41E3292761E0}" dt="2024-11-01T10:34:43.025" v="3" actId="20577"/>
      <pc:docMkLst>
        <pc:docMk/>
      </pc:docMkLst>
      <pc:sldChg chg="modSp">
        <pc:chgData name="" userId="" providerId="" clId="Web-{EBC299E6-04C5-7E57-22EB-41E3292761E0}" dt="2024-11-01T10:34:43.025" v="3" actId="20577"/>
        <pc:sldMkLst>
          <pc:docMk/>
          <pc:sldMk cId="519260619" sldId="427"/>
        </pc:sldMkLst>
        <pc:spChg chg="mod">
          <ac:chgData name="" userId="" providerId="" clId="Web-{EBC299E6-04C5-7E57-22EB-41E3292761E0}" dt="2024-11-01T10:34:43.025" v="3" actId="20577"/>
          <ac:spMkLst>
            <pc:docMk/>
            <pc:sldMk cId="519260619" sldId="427"/>
            <ac:spMk id="3" creationId="{A1B09A74-3E74-95BF-58EF-65769B3E7E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rtl="0">
              <a:defRPr/>
            </a:pPr>
            <a:fld id="{512C489E-FF7D-4177-B146-B2E9FEF3D8EC}" type="datetimeFigureOut">
              <a:rPr lang="fi-FI"/>
              <a:pPr rtl="0">
                <a:defRPr/>
              </a:pPr>
              <a:t>1.11.2024</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rtl="0"/>
            <a:endParaRPr lang="fi-FI" noProof="0"/>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sv-fi" noProof="0"/>
              <a:t>Muokkaa tekstin perustyylejä napsauttamalla</a:t>
            </a:r>
          </a:p>
          <a:p>
            <a:pPr lvl="1" rtl="0"/>
            <a:r>
              <a:rPr lang="sv-fi" noProof="0"/>
              <a:t>toinen taso</a:t>
            </a:r>
          </a:p>
          <a:p>
            <a:pPr lvl="2" rtl="0"/>
            <a:r>
              <a:rPr lang="sv-fi" noProof="0"/>
              <a:t>kolmas taso</a:t>
            </a:r>
          </a:p>
          <a:p>
            <a:pPr lvl="3" rtl="0"/>
            <a:r>
              <a:rPr lang="sv-fi" noProof="0"/>
              <a:t>neljäs taso</a:t>
            </a:r>
          </a:p>
          <a:p>
            <a:pPr lvl="4" rtl="0"/>
            <a:r>
              <a:rPr lang="sv-fi" noProof="0"/>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rtl="0">
              <a:defRPr/>
            </a:pPr>
            <a:fld id="{BBDCEC39-C71C-4583-B984-6E01124873C3}" type="slidenum">
              <a:rPr lang="fi-FI"/>
              <a:pPr rtl="0">
                <a:defRPr/>
              </a:pPr>
              <a:t>‹#›</a:t>
            </a:fld>
            <a:endParaRPr lang="fi-F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ngitysliitto.fi/sv/livskvalitet-och-valbefinnande/rok-och-nikotinfritt-liv/bryta-nikotinberoende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ssis.fi/tietopankki/nikotiinituotteet/nain-lopetat/nain-lopetat-sahkosavukkeen-kayt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err="1"/>
          </a:p>
        </p:txBody>
      </p:sp>
      <p:sp>
        <p:nvSpPr>
          <p:cNvPr id="4" name="Dian numeron paikkamerkki 3"/>
          <p:cNvSpPr>
            <a:spLocks noGrp="1"/>
          </p:cNvSpPr>
          <p:nvPr>
            <p:ph type="sldNum" sz="quarter" idx="10"/>
          </p:nvPr>
        </p:nvSpPr>
        <p:spPr/>
        <p:txBody>
          <a:bodyPr rtlCol="0"/>
          <a:lstStyle/>
          <a:p>
            <a:pPr rtl="0"/>
            <a:fld id="{5B878EC4-376A-4FAC-844F-6C9BF98A64AA}" type="slidenum">
              <a:rPr lang="fi-FI" smtClean="0"/>
              <a:t>1</a:t>
            </a:fld>
            <a:endParaRPr lang="fi-FI"/>
          </a:p>
        </p:txBody>
      </p:sp>
    </p:spTree>
    <p:extLst>
      <p:ext uri="{BB962C8B-B14F-4D97-AF65-F5344CB8AC3E}">
        <p14:creationId xmlns:p14="http://schemas.microsoft.com/office/powerpoint/2010/main" val="311558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sv-fi"/>
              <a:t>ANVISNINGAR</a:t>
            </a:r>
          </a:p>
          <a:p>
            <a:pPr rtl="0"/>
            <a:r>
              <a:rPr lang="sv-fi"/>
              <a:t>De unga delas in i små grupper och varje grupp väljer ett tema/handledaren delar ut teman.</a:t>
            </a:r>
            <a:endParaRPr lang="fi-FI">
              <a:cs typeface="Calibri"/>
            </a:endParaRPr>
          </a:p>
          <a:p>
            <a:pPr rtl="0"/>
            <a:r>
              <a:rPr lang="sv-fi"/>
              <a:t>För uppgiften jämte anvisningar reserveras minst 45 min.</a:t>
            </a:r>
            <a:endParaRPr lang="fi-FI">
              <a:cs typeface="Calibri"/>
            </a:endParaRPr>
          </a:p>
          <a:p>
            <a:pPr rtl="0"/>
            <a:r>
              <a:rPr lang="sv-fi"/>
              <a:t>Kom överens med de unga hur man utför och presenterar uppgiften. Uppgiften kan vara till exempel en Power Point-presentation, en affisch, en insändare eller någon kreativ aktivitet (t.ex. en sång eller en pjäs). </a:t>
            </a:r>
            <a:endParaRPr lang="fi-FI">
              <a:cs typeface="Calibri"/>
            </a:endParaRPr>
          </a:p>
          <a:p>
            <a:pPr rtl="0"/>
            <a:endParaRPr lang="fi-FI"/>
          </a:p>
          <a:p>
            <a:pPr rtl="0"/>
            <a:r>
              <a:rPr lang="sv-fi"/>
              <a:t>Färdiga uppgifter presenteras för andra. För uppgiften reserveras minst en lektion (45 min.).</a:t>
            </a:r>
            <a:endParaRPr lang="fi-FI">
              <a:cs typeface="Calibri"/>
            </a:endParaRPr>
          </a:p>
          <a:p>
            <a:pPr rtl="0"/>
            <a:endParaRPr lang="fi-FI"/>
          </a:p>
          <a:p>
            <a:pPr rtl="0"/>
            <a:r>
              <a:rPr lang="sv-fi"/>
              <a:t>Tips! Om grupperna gör affischer, kan de användas för att presentera temat för de övriga årskurserna i skolan eller som kampanj på väggarna. </a:t>
            </a:r>
            <a:endParaRPr lang="fi-FI">
              <a:cs typeface="Calibri"/>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14</a:t>
            </a:fld>
            <a:endParaRPr lang="fi-FI"/>
          </a:p>
        </p:txBody>
      </p:sp>
    </p:spTree>
    <p:extLst>
      <p:ext uri="{BB962C8B-B14F-4D97-AF65-F5344CB8AC3E}">
        <p14:creationId xmlns:p14="http://schemas.microsoft.com/office/powerpoint/2010/main" val="182352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defRPr/>
            </a:pPr>
            <a:r>
              <a:rPr lang="sv-fi">
                <a:cs typeface="Calibri"/>
              </a:rPr>
              <a:t>Bästa yrkesperson som arbetar med unga,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rtl="0">
              <a:defRPr/>
            </a:pPr>
            <a:r>
              <a:rPr lang="sv-fi">
                <a:cs typeface="Calibri"/>
              </a:rPr>
              <a:t>Vad vet du on vape? Video och PP har skapats som stöd för att prata om vape med ungdomar.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fi">
                <a:cs typeface="Calibri"/>
              </a:rPr>
              <a:t>Diskussionsdelen består av två olika delar.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fi">
                <a:cs typeface="Calibri"/>
              </a:rPr>
              <a:t>Del 1.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fi">
                <a:cs typeface="Calibri"/>
              </a:rPr>
              <a:t>45 minuter</a:t>
            </a:r>
          </a:p>
          <a:p>
            <a:pPr marL="171450" indent="-171450" rtl="0">
              <a:buFont typeface="Arial" panose="020B0604020202020204" pitchFamily="34" charset="0"/>
              <a:buChar char="•"/>
              <a:defRPr/>
            </a:pPr>
            <a:r>
              <a:rPr lang="sv-fi">
                <a:cs typeface="Calibri"/>
              </a:rPr>
              <a:t>Man tittar på videon Vad vet du on vape? (länken på dian nummer 2) därefter följer en gemensam diskussion. Diorna är avsedda för stöd för diskussionen.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fi">
                <a:cs typeface="Calibri"/>
              </a:rPr>
              <a:t>Efter att ha tittat på videon funderar den unga på varje fråga först ett ögonblick själv/med en kompis eller i en liten grupp. Sedan följer en gemensam diskussion därefter man går igenom punkterna på faktadian (efter varje frågedia).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fi">
                <a:cs typeface="Calibri"/>
              </a:rPr>
              <a:t>Del 2.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fi">
                <a:cs typeface="Calibri"/>
              </a:rPr>
              <a:t>2x 45 minuter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fi">
                <a:cs typeface="Calibri"/>
              </a:rPr>
              <a:t>Man utför en gruppuppgift vars anvisningar finns i anteckningarna för dian nummer 12.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fi">
                <a:cs typeface="Calibri"/>
              </a:rPr>
              <a:t>Vi rekommenderar att använda 45 min för gruppuppgiften och 45 min för diskussionen efter uppgiften.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fi">
                <a:cs typeface="Calibri"/>
              </a:rPr>
              <a:t>Obs! Videon har textning också på svenska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p>
          <a:p>
            <a:pPr rtl="0"/>
            <a:endParaRPr lang="fi-FI">
              <a:cs typeface="Calibri"/>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2</a:t>
            </a:fld>
            <a:endParaRPr lang="fi-FI"/>
          </a:p>
        </p:txBody>
      </p:sp>
    </p:spTree>
    <p:extLst>
      <p:ext uri="{BB962C8B-B14F-4D97-AF65-F5344CB8AC3E}">
        <p14:creationId xmlns:p14="http://schemas.microsoft.com/office/powerpoint/2010/main" val="153151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algn="l" rtl="0" fontAlgn="base"/>
            <a:r>
              <a:rPr lang="sv-fi" b="0" i="0">
                <a:solidFill>
                  <a:srgbClr val="444444"/>
                </a:solidFill>
                <a:effectLst/>
                <a:latin typeface="IntervalSansProRegular"/>
              </a:rPr>
              <a:t>- Den som inte har fyllt 18 år får inte inneha tobaksprodukter eller nikotinvätska. (Tobakslagen 2016, </a:t>
            </a:r>
            <a:r>
              <a:rPr lang="sv-fi" b="0" i="0">
                <a:solidFill>
                  <a:srgbClr val="4E4E4E"/>
                </a:solidFill>
                <a:effectLst/>
                <a:latin typeface="IntervalSansProSemiBold"/>
              </a:rPr>
              <a:t>118 §, förbud mot innehav)</a:t>
            </a:r>
          </a:p>
          <a:p>
            <a:pPr algn="l" rtl="0" fontAlgn="base"/>
            <a:endParaRPr lang="fi-FI" b="0" i="0">
              <a:solidFill>
                <a:srgbClr val="444444"/>
              </a:solidFill>
              <a:effectLst/>
              <a:latin typeface="IntervalSansProRegular"/>
            </a:endParaRPr>
          </a:p>
          <a:p>
            <a:pPr algn="l" rtl="0" fontAlgn="base"/>
            <a:r>
              <a:rPr lang="sv-fi" b="0" i="0">
                <a:solidFill>
                  <a:srgbClr val="202336"/>
                </a:solidFill>
                <a:effectLst/>
                <a:latin typeface="proxima-nova"/>
              </a:rPr>
              <a:t>- En person under 18 år kan inte köpa tobak eller e-cigaretter och man får inte överlåta dem till hen.</a:t>
            </a:r>
            <a:endParaRPr lang="fi-FI" b="0" i="0">
              <a:solidFill>
                <a:srgbClr val="444444"/>
              </a:solidFill>
              <a:effectLst/>
              <a:latin typeface="IntervalSansProRegular"/>
            </a:endParaRPr>
          </a:p>
          <a:p>
            <a:pPr rtl="0"/>
            <a:endParaRPr lang="fi-FI">
              <a:cs typeface="Calibri"/>
            </a:endParaRPr>
          </a:p>
          <a:p>
            <a:pPr rtl="0"/>
            <a:r>
              <a:rPr lang="sv-fi" b="0" i="0">
                <a:solidFill>
                  <a:srgbClr val="202336"/>
                </a:solidFill>
                <a:effectLst/>
                <a:latin typeface="proxima-nova"/>
              </a:rPr>
              <a:t>- I läroanstalter får man inte använda tobaksprodukter. Förbudet gäller både tobak för rökning, snus och e-cigaretter. Förbudet gäller såväl elever, personal som besökare. Förbudet omfattar utöver läroanstaltens inomhuslokaler även dess utomhusområden. </a:t>
            </a:r>
            <a:endParaRPr lang="fi-FI">
              <a:cs typeface="Calibri"/>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4</a:t>
            </a:fld>
            <a:endParaRPr lang="fi-FI"/>
          </a:p>
        </p:txBody>
      </p:sp>
    </p:spTree>
    <p:extLst>
      <p:ext uri="{BB962C8B-B14F-4D97-AF65-F5344CB8AC3E}">
        <p14:creationId xmlns:p14="http://schemas.microsoft.com/office/powerpoint/2010/main" val="363485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indent="0" rtl="0">
              <a:buNone/>
            </a:pPr>
            <a:r>
              <a:rPr lang="sv-fi" sz="1200">
                <a:solidFill>
                  <a:schemeClr val="accent4">
                    <a:lumMod val="75000"/>
                  </a:schemeClr>
                </a:solidFill>
              </a:rPr>
              <a:t>Visste du att enligt enkäten Hälsa i skolan 2023 användes e-cigaretter dagligen i hela landet av </a:t>
            </a:r>
            <a:endParaRPr lang="fi-FI" sz="1200">
              <a:solidFill>
                <a:schemeClr val="accent4">
                  <a:lumMod val="75000"/>
                </a:schemeClr>
              </a:solidFill>
              <a:cs typeface="Arial"/>
            </a:endParaRPr>
          </a:p>
          <a:p>
            <a:pPr marL="0" indent="0" rtl="0">
              <a:buNone/>
            </a:pPr>
            <a:r>
              <a:rPr lang="sv-fi" sz="1200">
                <a:solidFill>
                  <a:schemeClr val="accent4">
                    <a:lumMod val="75000"/>
                  </a:schemeClr>
                </a:solidFill>
              </a:rPr>
              <a:t>7 % av pojkarna och 6 % av flickorna i högstadieskolor</a:t>
            </a:r>
            <a:endParaRPr lang="fi-FI" sz="1200">
              <a:solidFill>
                <a:schemeClr val="accent4">
                  <a:lumMod val="75000"/>
                </a:schemeClr>
              </a:solidFill>
              <a:cs typeface="Arial"/>
            </a:endParaRPr>
          </a:p>
          <a:p>
            <a:pPr marL="0" indent="0" rtl="0">
              <a:buNone/>
            </a:pPr>
            <a:r>
              <a:rPr lang="sv-fi" sz="1200">
                <a:solidFill>
                  <a:schemeClr val="accent4">
                    <a:lumMod val="75000"/>
                  </a:schemeClr>
                </a:solidFill>
              </a:rPr>
              <a:t>2 % av pojkarna och 3 % flickorna i gymnasier</a:t>
            </a:r>
            <a:endParaRPr lang="fi-FI" sz="1200">
              <a:solidFill>
                <a:schemeClr val="accent4">
                  <a:lumMod val="75000"/>
                </a:schemeClr>
              </a:solidFill>
              <a:cs typeface="Arial"/>
            </a:endParaRPr>
          </a:p>
          <a:p>
            <a:pPr marL="0" indent="0" rtl="0">
              <a:buNone/>
            </a:pPr>
            <a:r>
              <a:rPr lang="sv-fi" sz="1200">
                <a:solidFill>
                  <a:schemeClr val="accent4">
                    <a:lumMod val="75000"/>
                  </a:schemeClr>
                </a:solidFill>
              </a:rPr>
              <a:t>6 % av pojkarna och 7 % flickorna vid yrkesläroanstalter</a:t>
            </a:r>
          </a:p>
          <a:p>
            <a:pPr marL="0" indent="0" rtl="0">
              <a:buNone/>
            </a:pPr>
            <a:endParaRPr lang="fi-FI" sz="1200">
              <a:solidFill>
                <a:schemeClr val="accent4">
                  <a:lumMod val="75000"/>
                </a:schemeClr>
              </a:solidFill>
            </a:endParaRPr>
          </a:p>
          <a:p>
            <a:pPr algn="l" rtl="0"/>
            <a:endParaRPr lang="fi-FI" sz="1800" b="0" i="0" u="none" strike="noStrike" baseline="0">
              <a:solidFill>
                <a:srgbClr val="000000"/>
              </a:solidFill>
              <a:latin typeface="Calibri" panose="020F0502020204030204" pitchFamily="34" charset="0"/>
            </a:endParaRPr>
          </a:p>
          <a:p>
            <a:pPr rtl="0"/>
            <a:r>
              <a:rPr lang="sv-fi" sz="1800" b="0" i="0" u="none" strike="noStrike">
                <a:solidFill>
                  <a:srgbClr val="000000"/>
                </a:solidFill>
                <a:latin typeface="Calibri" panose="020F0502020204030204" pitchFamily="34" charset="0"/>
              </a:rPr>
              <a:t>Enligt enkäten Hälsa i skolan 2023 används e-cigaretter dagligen av 8,5 procent av 1:a och 2:a årets studerande vid yrkesläroanstalter, 4,6 procent av 1:a och 2:a årets studerande i gymnasier och 6,4 procent av eleverna i årskurs 8 och 9 i grundskolan i Helsingfors. </a:t>
            </a:r>
          </a:p>
          <a:p>
            <a:pPr rtl="0"/>
            <a:endParaRPr lang="fi-FI" sz="1200">
              <a:solidFill>
                <a:schemeClr val="accent4">
                  <a:lumMod val="75000"/>
                </a:schemeClr>
              </a:solidFill>
            </a:endParaRPr>
          </a:p>
          <a:p>
            <a:pPr marL="0" indent="0" rtl="0">
              <a:buNone/>
            </a:pPr>
            <a:endParaRPr lang="fi-FI" sz="1200">
              <a:solidFill>
                <a:schemeClr val="accent4">
                  <a:lumMod val="75000"/>
                </a:schemeClr>
              </a:solidFill>
              <a:cs typeface="Arial"/>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5</a:t>
            </a:fld>
            <a:endParaRPr lang="fi-FI"/>
          </a:p>
        </p:txBody>
      </p:sp>
    </p:spTree>
    <p:extLst>
      <p:ext uri="{BB962C8B-B14F-4D97-AF65-F5344CB8AC3E}">
        <p14:creationId xmlns:p14="http://schemas.microsoft.com/office/powerpoint/2010/main" val="122536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6</a:t>
            </a:fld>
            <a:endParaRPr lang="fi-FI"/>
          </a:p>
        </p:txBody>
      </p:sp>
    </p:spTree>
    <p:extLst>
      <p:ext uri="{BB962C8B-B14F-4D97-AF65-F5344CB8AC3E}">
        <p14:creationId xmlns:p14="http://schemas.microsoft.com/office/powerpoint/2010/main" val="164099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fi">
                <a:cs typeface="Calibri"/>
              </a:rPr>
              <a:t>Källa: A-Klinikstiftelsens </a:t>
            </a:r>
            <a:r>
              <a:rPr lang="sv-fi" sz="1200" b="0" i="0">
                <a:solidFill>
                  <a:srgbClr val="212529"/>
                </a:solidFill>
                <a:effectLst/>
                <a:latin typeface="arial" panose="020B0604020202020204" pitchFamily="34" charset="0"/>
              </a:rPr>
              <a:t>webbplats Nuortenlinkki och Cancerorganisationernas webbplats Fressis</a:t>
            </a:r>
          </a:p>
          <a:p>
            <a:pPr rtl="0"/>
            <a:endParaRPr lang="fi-FI">
              <a:cs typeface="Calibri"/>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7</a:t>
            </a:fld>
            <a:endParaRPr lang="fi-FI"/>
          </a:p>
        </p:txBody>
      </p:sp>
    </p:spTree>
    <p:extLst>
      <p:ext uri="{BB962C8B-B14F-4D97-AF65-F5344CB8AC3E}">
        <p14:creationId xmlns:p14="http://schemas.microsoft.com/office/powerpoint/2010/main" val="65453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sv-fi"/>
              <a:t>Användning av e-cigaretter och andra motsvarande produkter kan framkalla även ett psykiskt eller socialt beroende som kan utvecklas även om produkten inte innehåller nikotin. Detta innebär till exempel att man har lust att använda produkten i vissa situationer eller tillsammans med kompisar. Därför kan det vara svårt att sluta, det vill säga man är beroende av produkten, även om produkten inte innehåller nikotin. Källa: Fressis.fi</a:t>
            </a:r>
            <a:endParaRPr lang="en-US">
              <a:cs typeface="Calibri"/>
            </a:endParaRPr>
          </a:p>
          <a:p>
            <a:pPr rtl="0"/>
            <a:endParaRPr lang="en-US">
              <a:cs typeface="Calibri"/>
            </a:endParaRPr>
          </a:p>
          <a:p>
            <a:pPr rtl="0"/>
            <a:r>
              <a:rPr lang="sv-fi" b="1"/>
              <a:t>De vanligaste symptomen för nikotinberoende:</a:t>
            </a:r>
            <a:endParaRPr lang="fi-FI"/>
          </a:p>
          <a:p>
            <a:pPr marL="171450" indent="-171450" rtl="0">
              <a:buFont typeface="Arial,Sans-Serif"/>
              <a:buChar char="•"/>
            </a:pPr>
            <a:r>
              <a:rPr lang="sv-fi"/>
              <a:t>starkt begär efter nikotinprodukter</a:t>
            </a:r>
            <a:endParaRPr lang="en-US"/>
          </a:p>
          <a:p>
            <a:pPr marL="171450" indent="-171450" rtl="0">
              <a:buFont typeface="Arial,Sans-Serif"/>
              <a:buChar char="•"/>
            </a:pPr>
            <a:r>
              <a:rPr lang="sv-fi"/>
              <a:t>idealisering av användning av nikotinprodukter</a:t>
            </a:r>
            <a:endParaRPr lang="en-US"/>
          </a:p>
          <a:p>
            <a:pPr marL="171450" indent="-171450" rtl="0">
              <a:buFont typeface="Arial,Sans-Serif"/>
              <a:buChar char="•"/>
            </a:pPr>
            <a:r>
              <a:rPr lang="sv-fi"/>
              <a:t>rastlöshet och ångest om man inte kan använda nikotin</a:t>
            </a:r>
            <a:endParaRPr lang="en-US"/>
          </a:p>
          <a:p>
            <a:pPr marL="171450" indent="-171450" rtl="0">
              <a:buFont typeface="Arial,Sans-Serif"/>
              <a:buChar char="•"/>
            </a:pPr>
            <a:r>
              <a:rPr lang="sv-fi"/>
              <a:t>tvångsmässig användning av nikotinprodukter</a:t>
            </a:r>
            <a:endParaRPr lang="en-US"/>
          </a:p>
          <a:p>
            <a:pPr marL="171450" indent="-171450" rtl="0">
              <a:buFont typeface="Arial,Sans-Serif"/>
              <a:buChar char="•"/>
            </a:pPr>
            <a:r>
              <a:rPr lang="sv-fi"/>
              <a:t>man förnekar att man är beroende</a:t>
            </a:r>
            <a:endParaRPr lang="en-US"/>
          </a:p>
          <a:p>
            <a:pPr marL="171450" indent="-171450" rtl="0">
              <a:buFont typeface="Arial,Sans-Serif"/>
              <a:buChar char="•"/>
            </a:pPr>
            <a:r>
              <a:rPr lang="sv-fi"/>
              <a:t>humörsvängningar</a:t>
            </a:r>
            <a:endParaRPr lang="en-US"/>
          </a:p>
          <a:p>
            <a:pPr marL="171450" indent="-171450" rtl="0">
              <a:buFont typeface="Arial,Sans-Serif"/>
              <a:buChar char="•"/>
            </a:pPr>
            <a:r>
              <a:rPr lang="sv-fi"/>
              <a:t>aptitlöshet</a:t>
            </a:r>
            <a:endParaRPr lang="en-US"/>
          </a:p>
          <a:p>
            <a:pPr marL="171450" indent="-171450" rtl="0">
              <a:buFont typeface="Arial,Sans-Serif"/>
              <a:buChar char="•"/>
            </a:pPr>
            <a:r>
              <a:rPr lang="sv-fi"/>
              <a:t>sömnlöshet</a:t>
            </a:r>
            <a:endParaRPr lang="en-US"/>
          </a:p>
          <a:p>
            <a:pPr marL="171450" indent="-171450" rtl="0">
              <a:buFont typeface="Arial,Sans-Serif"/>
              <a:buChar char="•"/>
            </a:pPr>
            <a:r>
              <a:rPr lang="sv-fi"/>
              <a:t>tanken om att sluta orsakar ångest</a:t>
            </a:r>
            <a:endParaRPr lang="en-US"/>
          </a:p>
          <a:p>
            <a:pPr rtl="0"/>
            <a:endParaRPr lang="fi-FI"/>
          </a:p>
          <a:p>
            <a:pPr marL="171450" indent="-171450" rtl="0">
              <a:buFont typeface="Arial,Sans-Serif"/>
              <a:buChar char="•"/>
            </a:pPr>
            <a:r>
              <a:rPr lang="sv-fi"/>
              <a:t>Fysiskt beroende: Nikotinberoendet innebär att man kontinuerligt ska ha tillräckligt med nikotin i kroppen eller man får avvänjningssymptom till följd av nikotinbrist.</a:t>
            </a:r>
            <a:endParaRPr lang="en-US"/>
          </a:p>
          <a:p>
            <a:pPr marL="171450" indent="-171450" rtl="0">
              <a:buFont typeface="Arial,Sans-Serif"/>
              <a:buChar char="•"/>
            </a:pPr>
            <a:endParaRPr lang="fi-FI"/>
          </a:p>
          <a:p>
            <a:pPr marL="171450" indent="-171450" rtl="0">
              <a:buFont typeface="Arial,Sans-Serif"/>
              <a:buChar char="•"/>
            </a:pPr>
            <a:r>
              <a:rPr lang="sv-fi"/>
              <a:t>Användningen av nikotinprodukter kan framkalla ett psykiskt beroende om man använder dem för att reglera känslor, undvika obehagliga situationer eller hantera stress.</a:t>
            </a:r>
            <a:endParaRPr lang="en-US"/>
          </a:p>
          <a:p>
            <a:pPr marL="171450" indent="-171450" rtl="0">
              <a:buFont typeface="Arial,Sans-Serif"/>
              <a:buChar char="•"/>
            </a:pPr>
            <a:endParaRPr lang="fi-FI"/>
          </a:p>
          <a:p>
            <a:pPr marL="171450" indent="-171450" rtl="0">
              <a:buFont typeface="Arial,Sans-Serif"/>
              <a:buChar char="•"/>
            </a:pPr>
            <a:r>
              <a:rPr lang="sv-fi"/>
              <a:t>Många som använder nikotinprodukter utvecklar ett socialt beroende. De övriga användarnas sällskap och olika sociala situationer från pauser till samkväm på arbetsplatsen bidrar till ökad användning.</a:t>
            </a:r>
            <a:endParaRPr lang="en-US"/>
          </a:p>
          <a:p>
            <a:pPr rtl="0"/>
            <a:endParaRPr lang="fi-FI">
              <a:cs typeface="Calibri" panose="020F0502020204030204"/>
            </a:endParaRPr>
          </a:p>
          <a:p>
            <a:r>
              <a:rPr lang="sv-fi"/>
              <a:t>Källa: </a:t>
            </a:r>
            <a:r>
              <a:rPr lang="sv-fi">
                <a:hlinkClick r:id="rId3"/>
              </a:rPr>
              <a:t>Bryta nikotinberoendet - Hengitysliitto på Svenska</a:t>
            </a:r>
            <a:endParaRPr lang="en-US"/>
          </a:p>
          <a:p>
            <a:endParaRPr lang="sv-FI">
              <a:cs typeface="Calibri"/>
            </a:endParaRPr>
          </a:p>
          <a:p>
            <a:pPr rtl="0"/>
            <a:endParaRPr lang="en-US">
              <a:cs typeface="Calibri"/>
            </a:endParaRPr>
          </a:p>
          <a:p>
            <a:endParaRPr lang="en-US">
              <a:cs typeface="Calibri"/>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a:pPr rtl="0">
                <a:defRPr/>
              </a:pPr>
              <a:t>8</a:t>
            </a:fld>
            <a:endParaRPr lang="fi-FI"/>
          </a:p>
        </p:txBody>
      </p:sp>
    </p:spTree>
    <p:extLst>
      <p:ext uri="{BB962C8B-B14F-4D97-AF65-F5344CB8AC3E}">
        <p14:creationId xmlns:p14="http://schemas.microsoft.com/office/powerpoint/2010/main" val="8768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cs typeface="Calibri"/>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10</a:t>
            </a:fld>
            <a:endParaRPr lang="fi-FI"/>
          </a:p>
        </p:txBody>
      </p:sp>
    </p:spTree>
    <p:extLst>
      <p:ext uri="{BB962C8B-B14F-4D97-AF65-F5344CB8AC3E}">
        <p14:creationId xmlns:p14="http://schemas.microsoft.com/office/powerpoint/2010/main" val="369337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sv-fi">
                <a:cs typeface="Calibri"/>
              </a:rPr>
              <a:t>Olika faser för att sluta: </a:t>
            </a:r>
            <a:r>
              <a:rPr lang="sv-fi" err="1">
                <a:cs typeface="Calibri"/>
              </a:rPr>
              <a:t>Fressis</a:t>
            </a:r>
            <a:r>
              <a:rPr lang="sv-fi">
                <a:cs typeface="Calibri"/>
              </a:rPr>
              <a:t>/Cancerorganisationerna: </a:t>
            </a:r>
            <a:r>
              <a:rPr lang="sv-fi">
                <a:hlinkClick r:id="rId3"/>
              </a:rPr>
              <a:t>Så här slutar du vejping - </a:t>
            </a:r>
            <a:r>
              <a:rPr lang="sv-fi" err="1">
                <a:hlinkClick r:id="rId3"/>
              </a:rPr>
              <a:t>Fressis</a:t>
            </a:r>
            <a:r>
              <a:rPr lang="sv-fi">
                <a:hlinkClick r:id="rId3"/>
              </a:rPr>
              <a:t>  </a:t>
            </a:r>
            <a:r>
              <a:rPr lang="sv-fi" u="sng">
                <a:hlinkClick r:id="rId3"/>
              </a:rPr>
              <a:t>(på finska)</a:t>
            </a:r>
            <a:endParaRPr lang="fi-FI" u="sng">
              <a:cs typeface="Calibri"/>
            </a:endParaRPr>
          </a:p>
          <a:p>
            <a:pPr rtl="0"/>
            <a:endParaRPr lang="fi-FI">
              <a:cs typeface="Calibri"/>
            </a:endParaRPr>
          </a:p>
          <a:p>
            <a:pPr algn="l" rtl="0"/>
            <a:endParaRPr lang="fi-FI">
              <a:cs typeface="Calibri"/>
            </a:endParaRPr>
          </a:p>
        </p:txBody>
      </p:sp>
      <p:sp>
        <p:nvSpPr>
          <p:cNvPr id="4" name="Dian numeron paikkamerkki 3"/>
          <p:cNvSpPr>
            <a:spLocks noGrp="1"/>
          </p:cNvSpPr>
          <p:nvPr>
            <p:ph type="sldNum" sz="quarter" idx="5"/>
          </p:nvPr>
        </p:nvSpPr>
        <p:spPr/>
        <p:txBody>
          <a:bodyPr rtlCol="0"/>
          <a:lstStyle/>
          <a:p>
            <a:pPr rtl="0">
              <a:defRPr/>
            </a:pPr>
            <a:fld id="{BBDCEC39-C71C-4583-B984-6E01124873C3}" type="slidenum">
              <a:rPr lang="fi-FI" smtClean="0"/>
              <a:pPr rtl="0">
                <a:defRPr/>
              </a:pPr>
              <a:t>12</a:t>
            </a:fld>
            <a:endParaRPr lang="fi-FI"/>
          </a:p>
        </p:txBody>
      </p:sp>
    </p:spTree>
    <p:extLst>
      <p:ext uri="{BB962C8B-B14F-4D97-AF65-F5344CB8AC3E}">
        <p14:creationId xmlns:p14="http://schemas.microsoft.com/office/powerpoint/2010/main" val="351514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latin typeface="+mj-lt"/>
              </a:defRPr>
            </a:lvl1pPr>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13BBD159-040D-46BD-BFE1-F19287237241}" type="slidenum">
              <a:rPr lang="fi-FI"/>
              <a:pPr rtl="0">
                <a:defRPr/>
              </a:pPr>
              <a:t>‹#›</a:t>
            </a:fld>
            <a:endParaRPr lang="fi-FI"/>
          </a:p>
        </p:txBody>
      </p:sp>
    </p:spTree>
    <p:extLst>
      <p:ext uri="{BB962C8B-B14F-4D97-AF65-F5344CB8AC3E}">
        <p14:creationId xmlns:p14="http://schemas.microsoft.com/office/powerpoint/2010/main" val="284498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C8770D1A-D618-4555-B0FA-A86B969C6EAB}" type="slidenum">
              <a:rPr lang="fi-FI"/>
              <a:pPr rtl="0">
                <a:defRPr/>
              </a:pPr>
              <a:t>‹#›</a:t>
            </a:fld>
            <a:endParaRPr lang="fi-FI"/>
          </a:p>
        </p:txBody>
      </p:sp>
    </p:spTree>
    <p:extLst>
      <p:ext uri="{BB962C8B-B14F-4D97-AF65-F5344CB8AC3E}">
        <p14:creationId xmlns:p14="http://schemas.microsoft.com/office/powerpoint/2010/main" val="107650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7360EF15-A13F-46ED-A126-49E804ED0577}" type="slidenum">
              <a:rPr lang="fi-FI"/>
              <a:pPr rtl="0">
                <a:defRPr/>
              </a:pPr>
              <a:t>‹#›</a:t>
            </a:fld>
            <a:endParaRPr lang="fi-FI"/>
          </a:p>
        </p:txBody>
      </p:sp>
    </p:spTree>
    <p:extLst>
      <p:ext uri="{BB962C8B-B14F-4D97-AF65-F5344CB8AC3E}">
        <p14:creationId xmlns:p14="http://schemas.microsoft.com/office/powerpoint/2010/main" val="170389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1AE05BE9-4658-48DD-9A9B-957C4720502C}" type="slidenum">
              <a:rPr lang="fi-FI"/>
              <a:pPr rtl="0">
                <a:defRPr/>
              </a:pPr>
              <a:t>‹#›</a:t>
            </a:fld>
            <a:endParaRPr lang="fi-FI"/>
          </a:p>
        </p:txBody>
      </p:sp>
    </p:spTree>
    <p:extLst>
      <p:ext uri="{BB962C8B-B14F-4D97-AF65-F5344CB8AC3E}">
        <p14:creationId xmlns:p14="http://schemas.microsoft.com/office/powerpoint/2010/main" val="85512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BFE030BA-5EB9-462D-8F95-38BA790686AB}" type="slidenum">
              <a:rPr lang="fi-FI"/>
              <a:pPr rtl="0">
                <a:defRPr/>
              </a:pPr>
              <a:t>‹#›</a:t>
            </a:fld>
            <a:endParaRPr lang="fi-FI"/>
          </a:p>
        </p:txBody>
      </p:sp>
    </p:spTree>
    <p:extLst>
      <p:ext uri="{BB962C8B-B14F-4D97-AF65-F5344CB8AC3E}">
        <p14:creationId xmlns:p14="http://schemas.microsoft.com/office/powerpoint/2010/main" val="1357444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3A86EB68-0F49-490A-898A-D414BF985B30}" type="slidenum">
              <a:rPr lang="fi-FI"/>
              <a:pPr rtl="0">
                <a:defRPr/>
              </a:pPr>
              <a:t>‹#›</a:t>
            </a:fld>
            <a:endParaRPr lang="fi-FI"/>
          </a:p>
        </p:txBody>
      </p:sp>
    </p:spTree>
    <p:extLst>
      <p:ext uri="{BB962C8B-B14F-4D97-AF65-F5344CB8AC3E}">
        <p14:creationId xmlns:p14="http://schemas.microsoft.com/office/powerpoint/2010/main" val="8374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5364000" cy="4982400"/>
          </a:xfrm>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195200"/>
            <a:ext cx="5364000" cy="4982400"/>
          </a:xfrm>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DE5436CC-E032-4E0D-A608-BD8F20419603}" type="slidenum">
              <a:rPr lang="fi-FI"/>
              <a:pPr rtl="0">
                <a:defRPr/>
              </a:pPr>
              <a:t>‹#›</a:t>
            </a:fld>
            <a:endParaRPr lang="fi-FI"/>
          </a:p>
        </p:txBody>
      </p:sp>
    </p:spTree>
    <p:extLst>
      <p:ext uri="{BB962C8B-B14F-4D97-AF65-F5344CB8AC3E}">
        <p14:creationId xmlns:p14="http://schemas.microsoft.com/office/powerpoint/2010/main" val="32540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935804"/>
            <a:ext cx="5364000" cy="4241795"/>
          </a:xfrm>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935804"/>
            <a:ext cx="5364000" cy="4241795"/>
          </a:xfrm>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10" name="Tekstin paikkamerkki 9"/>
          <p:cNvSpPr>
            <a:spLocks noGrp="1"/>
          </p:cNvSpPr>
          <p:nvPr>
            <p:ph type="body" sz="quarter" idx="13"/>
          </p:nvPr>
        </p:nvSpPr>
        <p:spPr>
          <a:xfrm>
            <a:off x="457200" y="1555784"/>
            <a:ext cx="5364163" cy="409203"/>
          </a:xfrm>
        </p:spPr>
        <p:txBody>
          <a:bodyPr rtlCol="0"/>
          <a:lstStyle>
            <a:lvl1pPr marL="0" indent="0">
              <a:buNone/>
              <a:defRPr>
                <a:latin typeface="Arial Black" panose="020B0A04020102020204" pitchFamily="34" charset="0"/>
              </a:defRPr>
            </a:lvl1pPr>
          </a:lstStyle>
          <a:p>
            <a:pPr lvl="0" rtl="0"/>
            <a:r>
              <a:rPr lang="sv-fi"/>
              <a:t>Muokkaa tekstin perustyylejä</a:t>
            </a:r>
          </a:p>
        </p:txBody>
      </p:sp>
      <p:sp>
        <p:nvSpPr>
          <p:cNvPr id="11" name="Tekstin paikkamerkki 9"/>
          <p:cNvSpPr>
            <a:spLocks noGrp="1"/>
          </p:cNvSpPr>
          <p:nvPr>
            <p:ph type="body" sz="quarter" idx="14"/>
          </p:nvPr>
        </p:nvSpPr>
        <p:spPr>
          <a:xfrm>
            <a:off x="6174000" y="1555784"/>
            <a:ext cx="5364163" cy="409203"/>
          </a:xfrm>
        </p:spPr>
        <p:txBody>
          <a:bodyPr rtlCol="0"/>
          <a:lstStyle>
            <a:lvl1pPr marL="0" indent="0">
              <a:buNone/>
              <a:defRPr>
                <a:latin typeface="Arial Black" panose="020B0A04020102020204" pitchFamily="34" charset="0"/>
              </a:defRPr>
            </a:lvl1pPr>
          </a:lstStyle>
          <a:p>
            <a:pPr lvl="0" rtl="0"/>
            <a:r>
              <a:rPr lang="sv-fi"/>
              <a:t>Muokkaa tekstin perustyylejä</a:t>
            </a:r>
          </a:p>
        </p:txBody>
      </p:sp>
      <p:sp>
        <p:nvSpPr>
          <p:cNvPr id="7" name="Päivämäärän paikkamerkki 3"/>
          <p:cNvSpPr>
            <a:spLocks noGrp="1"/>
          </p:cNvSpPr>
          <p:nvPr>
            <p:ph type="dt" sz="half" idx="15"/>
          </p:nvPr>
        </p:nvSpPr>
        <p:spPr/>
        <p:txBody>
          <a:bodyPr rtlCol="0"/>
          <a:lstStyle>
            <a:lvl1pPr>
              <a:defRPr/>
            </a:lvl1pPr>
          </a:lstStyle>
          <a:p>
            <a:pPr rtl="0">
              <a:defRPr/>
            </a:pPr>
            <a:r>
              <a:rPr lang="fi-FI"/>
              <a:t>24.10.2024</a:t>
            </a:r>
          </a:p>
        </p:txBody>
      </p:sp>
      <p:sp>
        <p:nvSpPr>
          <p:cNvPr id="8" name="Alatunnisteen paikkamerkki 4"/>
          <p:cNvSpPr>
            <a:spLocks noGrp="1"/>
          </p:cNvSpPr>
          <p:nvPr>
            <p:ph type="ftr" sz="quarter" idx="16"/>
          </p:nvPr>
        </p:nvSpPr>
        <p:spPr/>
        <p:txBody>
          <a:bodyPr rtlCol="0"/>
          <a:lstStyle>
            <a:lvl1pPr>
              <a:defRPr/>
            </a:lvl1pPr>
          </a:lstStyle>
          <a:p>
            <a:pPr rtl="0">
              <a:defRPr/>
            </a:pPr>
            <a:r>
              <a:rPr lang="sv-fi"/>
              <a:t>Etunimi Sukunimi</a:t>
            </a:r>
          </a:p>
        </p:txBody>
      </p:sp>
      <p:sp>
        <p:nvSpPr>
          <p:cNvPr id="9" name="Dian numeron paikkamerkki 5"/>
          <p:cNvSpPr>
            <a:spLocks noGrp="1"/>
          </p:cNvSpPr>
          <p:nvPr>
            <p:ph type="sldNum" sz="quarter" idx="17"/>
          </p:nvPr>
        </p:nvSpPr>
        <p:spPr/>
        <p:txBody>
          <a:bodyPr rtlCol="0"/>
          <a:lstStyle>
            <a:lvl1pPr>
              <a:defRPr/>
            </a:lvl1pPr>
          </a:lstStyle>
          <a:p>
            <a:pPr rtl="0">
              <a:defRPr/>
            </a:pPr>
            <a:fld id="{665D6553-F9A2-4D83-8205-91B5BB79F33D}" type="slidenum">
              <a:rPr lang="fi-FI"/>
              <a:pPr rtl="0">
                <a:defRPr/>
              </a:pPr>
              <a:t>‹#›</a:t>
            </a:fld>
            <a:endParaRPr lang="fi-FI"/>
          </a:p>
        </p:txBody>
      </p:sp>
    </p:spTree>
    <p:extLst>
      <p:ext uri="{BB962C8B-B14F-4D97-AF65-F5344CB8AC3E}">
        <p14:creationId xmlns:p14="http://schemas.microsoft.com/office/powerpoint/2010/main" val="146880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6371618" cy="4982400"/>
          </a:xfrm>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rtl="0"/>
            <a:r>
              <a:rPr lang="sv-fi" noProof="0"/>
              <a:t>Lisää kuva napsauttamalla kuvaketta</a:t>
            </a:r>
          </a:p>
        </p:txBody>
      </p:sp>
      <p:sp>
        <p:nvSpPr>
          <p:cNvPr id="5" name="Päivämäärän paikkamerkki 3"/>
          <p:cNvSpPr>
            <a:spLocks noGrp="1"/>
          </p:cNvSpPr>
          <p:nvPr>
            <p:ph type="dt" sz="half" idx="14"/>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5"/>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6"/>
          </p:nvPr>
        </p:nvSpPr>
        <p:spPr/>
        <p:txBody>
          <a:bodyPr rtlCol="0"/>
          <a:lstStyle>
            <a:lvl1pPr>
              <a:defRPr/>
            </a:lvl1pPr>
          </a:lstStyle>
          <a:p>
            <a:pPr rtl="0">
              <a:defRPr/>
            </a:pPr>
            <a:fld id="{4D2676B6-0E48-4452-8786-92EEBF8A1044}" type="slidenum">
              <a:rPr lang="fi-FI"/>
              <a:pPr rtl="0">
                <a:defRPr/>
              </a:pPr>
              <a:t>‹#›</a:t>
            </a:fld>
            <a:endParaRPr lang="fi-FI"/>
          </a:p>
        </p:txBody>
      </p:sp>
    </p:spTree>
    <p:extLst>
      <p:ext uri="{BB962C8B-B14F-4D97-AF65-F5344CB8AC3E}">
        <p14:creationId xmlns:p14="http://schemas.microsoft.com/office/powerpoint/2010/main" val="75616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rtlCol="0" anchor="ctr"/>
          <a:lstStyle>
            <a:lvl1pPr algn="ctr">
              <a:defRPr sz="2600" b="0">
                <a:latin typeface="+mn-lt"/>
              </a:defRPr>
            </a:lvl1pPr>
          </a:lstStyle>
          <a:p>
            <a:pPr rtl="0"/>
            <a:r>
              <a:rPr lang="sv-fi"/>
              <a:t>Muokkaa perustyyl. napsautt.</a:t>
            </a:r>
          </a:p>
        </p:txBody>
      </p:sp>
      <p:sp>
        <p:nvSpPr>
          <p:cNvPr id="4" name="Päivämäärän paikkamerkki 3"/>
          <p:cNvSpPr>
            <a:spLocks noGrp="1"/>
          </p:cNvSpPr>
          <p:nvPr>
            <p:ph type="dt" sz="half" idx="14"/>
          </p:nvPr>
        </p:nvSpPr>
        <p:spPr/>
        <p:txBody>
          <a:bodyPr rtlCol="0"/>
          <a:lstStyle>
            <a:lvl1pPr>
              <a:defRPr/>
            </a:lvl1pPr>
          </a:lstStyle>
          <a:p>
            <a:pPr rtl="0">
              <a:defRPr/>
            </a:pPr>
            <a:r>
              <a:rPr lang="fi-FI"/>
              <a:t>24.10.2024</a:t>
            </a:r>
          </a:p>
        </p:txBody>
      </p:sp>
      <p:sp>
        <p:nvSpPr>
          <p:cNvPr id="5" name="Alatunnisteen paikkamerkki 4"/>
          <p:cNvSpPr>
            <a:spLocks noGrp="1"/>
          </p:cNvSpPr>
          <p:nvPr>
            <p:ph type="ftr" sz="quarter" idx="15"/>
          </p:nvPr>
        </p:nvSpPr>
        <p:spPr/>
        <p:txBody>
          <a:bodyPr rtlCol="0"/>
          <a:lstStyle>
            <a:lvl1pPr>
              <a:defRPr/>
            </a:lvl1pPr>
          </a:lstStyle>
          <a:p>
            <a:pPr rtl="0">
              <a:defRPr/>
            </a:pPr>
            <a:r>
              <a:rPr lang="sv-fi"/>
              <a:t>Etunimi Sukunimi</a:t>
            </a:r>
          </a:p>
        </p:txBody>
      </p:sp>
      <p:sp>
        <p:nvSpPr>
          <p:cNvPr id="6" name="Dian numeron paikkamerkki 5"/>
          <p:cNvSpPr>
            <a:spLocks noGrp="1"/>
          </p:cNvSpPr>
          <p:nvPr>
            <p:ph type="sldNum" sz="quarter" idx="16"/>
          </p:nvPr>
        </p:nvSpPr>
        <p:spPr/>
        <p:txBody>
          <a:bodyPr rtlCol="0"/>
          <a:lstStyle>
            <a:lvl1pPr>
              <a:defRPr/>
            </a:lvl1pPr>
          </a:lstStyle>
          <a:p>
            <a:pPr rtl="0">
              <a:defRPr/>
            </a:pPr>
            <a:fld id="{C63F5A2E-9DB1-47DB-A95A-195B55BD9F09}" type="slidenum">
              <a:rPr lang="fi-FI"/>
              <a:pPr rtl="0">
                <a:defRPr/>
              </a:pPr>
              <a:t>‹#›</a:t>
            </a:fld>
            <a:endParaRPr lang="fi-FI"/>
          </a:p>
        </p:txBody>
      </p:sp>
    </p:spTree>
    <p:extLst>
      <p:ext uri="{BB962C8B-B14F-4D97-AF65-F5344CB8AC3E}">
        <p14:creationId xmlns:p14="http://schemas.microsoft.com/office/powerpoint/2010/main" val="425776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rtlCol="0" anchor="ctr"/>
          <a:lstStyle>
            <a:lvl1pPr algn="ctr">
              <a:defRPr sz="2600" b="0">
                <a:latin typeface="+mn-lt"/>
              </a:defRPr>
            </a:lvl1pPr>
          </a:lstStyle>
          <a:p>
            <a:pPr rtl="0"/>
            <a:r>
              <a:rPr lang="sv-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6" name="Päivämäärän paikkamerkki 3"/>
          <p:cNvSpPr>
            <a:spLocks noGrp="1"/>
          </p:cNvSpPr>
          <p:nvPr>
            <p:ph type="dt" sz="half" idx="16"/>
          </p:nvPr>
        </p:nvSpPr>
        <p:spPr/>
        <p:txBody>
          <a:bodyPr rtlCol="0"/>
          <a:lstStyle>
            <a:lvl1pPr>
              <a:defRPr/>
            </a:lvl1pPr>
          </a:lstStyle>
          <a:p>
            <a:pPr rtl="0">
              <a:defRPr/>
            </a:pPr>
            <a:r>
              <a:rPr lang="fi-FI"/>
              <a:t>24.10.2024</a:t>
            </a:r>
          </a:p>
        </p:txBody>
      </p:sp>
      <p:sp>
        <p:nvSpPr>
          <p:cNvPr id="7" name="Alatunnisteen paikkamerkki 4"/>
          <p:cNvSpPr>
            <a:spLocks noGrp="1"/>
          </p:cNvSpPr>
          <p:nvPr>
            <p:ph type="ftr" sz="quarter" idx="17"/>
          </p:nvPr>
        </p:nvSpPr>
        <p:spPr/>
        <p:txBody>
          <a:bodyPr rtlCol="0"/>
          <a:lstStyle>
            <a:lvl1pPr>
              <a:defRPr/>
            </a:lvl1pPr>
          </a:lstStyle>
          <a:p>
            <a:pPr rtl="0">
              <a:defRPr/>
            </a:pPr>
            <a:r>
              <a:rPr lang="sv-fi"/>
              <a:t>Etunimi Sukunimi</a:t>
            </a:r>
          </a:p>
        </p:txBody>
      </p:sp>
      <p:sp>
        <p:nvSpPr>
          <p:cNvPr id="9" name="Dian numeron paikkamerkki 5"/>
          <p:cNvSpPr>
            <a:spLocks noGrp="1"/>
          </p:cNvSpPr>
          <p:nvPr>
            <p:ph type="sldNum" sz="quarter" idx="18"/>
          </p:nvPr>
        </p:nvSpPr>
        <p:spPr/>
        <p:txBody>
          <a:bodyPr rtlCol="0"/>
          <a:lstStyle>
            <a:lvl1pPr>
              <a:defRPr/>
            </a:lvl1pPr>
          </a:lstStyle>
          <a:p>
            <a:pPr rtl="0">
              <a:defRPr/>
            </a:pPr>
            <a:fld id="{64448A6E-C32A-4E41-AA62-9CB812B354C5}" type="slidenum">
              <a:rPr lang="fi-FI"/>
              <a:pPr rtl="0">
                <a:defRPr/>
              </a:pPr>
              <a:t>‹#›</a:t>
            </a:fld>
            <a:endParaRPr lang="fi-FI"/>
          </a:p>
        </p:txBody>
      </p:sp>
    </p:spTree>
    <p:extLst>
      <p:ext uri="{BB962C8B-B14F-4D97-AF65-F5344CB8AC3E}">
        <p14:creationId xmlns:p14="http://schemas.microsoft.com/office/powerpoint/2010/main" val="110767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0A5E4D48-C29A-4D7A-B567-69B6AC2C34CC}"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027796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rtl="0"/>
            <a:r>
              <a:rPr lang="sv-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rtlCol="0" anchor="ctr"/>
          <a:lstStyle>
            <a:lvl1pPr algn="ctr">
              <a:defRPr sz="2600" b="0">
                <a:latin typeface="+mn-lt"/>
              </a:defRPr>
            </a:lvl1pPr>
          </a:lstStyle>
          <a:p>
            <a:pPr rtl="0"/>
            <a:r>
              <a:rPr lang="sv-fi"/>
              <a:t>Muokkaa perustyyl. napsautt.</a:t>
            </a:r>
          </a:p>
        </p:txBody>
      </p:sp>
      <p:sp>
        <p:nvSpPr>
          <p:cNvPr id="6" name="Päivämäärän paikkamerkki 3"/>
          <p:cNvSpPr>
            <a:spLocks noGrp="1"/>
          </p:cNvSpPr>
          <p:nvPr>
            <p:ph type="dt" sz="half" idx="16"/>
          </p:nvPr>
        </p:nvSpPr>
        <p:spPr/>
        <p:txBody>
          <a:bodyPr rtlCol="0"/>
          <a:lstStyle>
            <a:lvl1pPr>
              <a:defRPr/>
            </a:lvl1pPr>
          </a:lstStyle>
          <a:p>
            <a:pPr rtl="0">
              <a:defRPr/>
            </a:pPr>
            <a:r>
              <a:rPr lang="fi-FI"/>
              <a:t>24.10.2024</a:t>
            </a:r>
          </a:p>
        </p:txBody>
      </p:sp>
      <p:sp>
        <p:nvSpPr>
          <p:cNvPr id="7" name="Alatunnisteen paikkamerkki 4"/>
          <p:cNvSpPr>
            <a:spLocks noGrp="1"/>
          </p:cNvSpPr>
          <p:nvPr>
            <p:ph type="ftr" sz="quarter" idx="17"/>
          </p:nvPr>
        </p:nvSpPr>
        <p:spPr/>
        <p:txBody>
          <a:bodyPr rtlCol="0"/>
          <a:lstStyle>
            <a:lvl1pPr>
              <a:defRPr/>
            </a:lvl1pPr>
          </a:lstStyle>
          <a:p>
            <a:pPr rtl="0">
              <a:defRPr/>
            </a:pPr>
            <a:r>
              <a:rPr lang="sv-fi"/>
              <a:t>Etunimi Sukunimi</a:t>
            </a:r>
          </a:p>
        </p:txBody>
      </p:sp>
      <p:sp>
        <p:nvSpPr>
          <p:cNvPr id="10" name="Dian numeron paikkamerkki 5"/>
          <p:cNvSpPr>
            <a:spLocks noGrp="1"/>
          </p:cNvSpPr>
          <p:nvPr>
            <p:ph type="sldNum" sz="quarter" idx="18"/>
          </p:nvPr>
        </p:nvSpPr>
        <p:spPr/>
        <p:txBody>
          <a:bodyPr rtlCol="0"/>
          <a:lstStyle>
            <a:lvl1pPr>
              <a:defRPr/>
            </a:lvl1pPr>
          </a:lstStyle>
          <a:p>
            <a:pPr rtl="0">
              <a:defRPr/>
            </a:pPr>
            <a:fld id="{CEC4643F-802F-4B12-90A0-D3D7B8A08A3B}" type="slidenum">
              <a:rPr lang="fi-FI"/>
              <a:pPr rtl="0">
                <a:defRPr/>
              </a:pPr>
              <a:t>‹#›</a:t>
            </a:fld>
            <a:endParaRPr lang="fi-FI"/>
          </a:p>
        </p:txBody>
      </p:sp>
    </p:spTree>
    <p:extLst>
      <p:ext uri="{BB962C8B-B14F-4D97-AF65-F5344CB8AC3E}">
        <p14:creationId xmlns:p14="http://schemas.microsoft.com/office/powerpoint/2010/main" val="2567895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rtl="0"/>
            <a:r>
              <a:rPr lang="sv-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rtl="0"/>
            <a:r>
              <a:rPr lang="sv-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rtlCol="0" anchor="ctr"/>
          <a:lstStyle>
            <a:lvl1pPr algn="ctr">
              <a:defRPr sz="2600" b="0">
                <a:latin typeface="+mn-lt"/>
              </a:defRPr>
            </a:lvl1pPr>
          </a:lstStyle>
          <a:p>
            <a:pPr rtl="0"/>
            <a:r>
              <a:rPr lang="sv-fi"/>
              <a:t>Muokkaa perustyyl. napsautt.</a:t>
            </a:r>
          </a:p>
        </p:txBody>
      </p:sp>
      <p:sp>
        <p:nvSpPr>
          <p:cNvPr id="10" name="Päivämäärän paikkamerkki 3"/>
          <p:cNvSpPr>
            <a:spLocks noGrp="1"/>
          </p:cNvSpPr>
          <p:nvPr>
            <p:ph type="dt" sz="half" idx="19"/>
          </p:nvPr>
        </p:nvSpPr>
        <p:spPr/>
        <p:txBody>
          <a:bodyPr rtlCol="0"/>
          <a:lstStyle>
            <a:lvl1pPr>
              <a:defRPr/>
            </a:lvl1pPr>
          </a:lstStyle>
          <a:p>
            <a:pPr rtl="0">
              <a:defRPr/>
            </a:pPr>
            <a:r>
              <a:rPr lang="fi-FI"/>
              <a:t>24.10.2024</a:t>
            </a:r>
          </a:p>
        </p:txBody>
      </p:sp>
      <p:sp>
        <p:nvSpPr>
          <p:cNvPr id="15" name="Alatunnisteen paikkamerkki 4"/>
          <p:cNvSpPr>
            <a:spLocks noGrp="1"/>
          </p:cNvSpPr>
          <p:nvPr>
            <p:ph type="ftr" sz="quarter" idx="20"/>
          </p:nvPr>
        </p:nvSpPr>
        <p:spPr/>
        <p:txBody>
          <a:bodyPr rtlCol="0"/>
          <a:lstStyle>
            <a:lvl1pPr>
              <a:defRPr/>
            </a:lvl1pPr>
          </a:lstStyle>
          <a:p>
            <a:pPr rtl="0">
              <a:defRPr/>
            </a:pPr>
            <a:r>
              <a:rPr lang="sv-fi"/>
              <a:t>Etunimi Sukunimi</a:t>
            </a:r>
          </a:p>
        </p:txBody>
      </p:sp>
      <p:sp>
        <p:nvSpPr>
          <p:cNvPr id="16" name="Dian numeron paikkamerkki 5"/>
          <p:cNvSpPr>
            <a:spLocks noGrp="1"/>
          </p:cNvSpPr>
          <p:nvPr>
            <p:ph type="sldNum" sz="quarter" idx="21"/>
          </p:nvPr>
        </p:nvSpPr>
        <p:spPr/>
        <p:txBody>
          <a:bodyPr rtlCol="0"/>
          <a:lstStyle>
            <a:lvl1pPr>
              <a:defRPr/>
            </a:lvl1pPr>
          </a:lstStyle>
          <a:p>
            <a:pPr rtl="0">
              <a:defRPr/>
            </a:pPr>
            <a:fld id="{7251E387-67E6-4AD4-B66D-06EDF162E011}" type="slidenum">
              <a:rPr lang="fi-FI"/>
              <a:pPr rtl="0">
                <a:defRPr/>
              </a:pPr>
              <a:t>‹#›</a:t>
            </a:fld>
            <a:endParaRPr lang="fi-FI"/>
          </a:p>
        </p:txBody>
      </p:sp>
    </p:spTree>
    <p:extLst>
      <p:ext uri="{BB962C8B-B14F-4D97-AF65-F5344CB8AC3E}">
        <p14:creationId xmlns:p14="http://schemas.microsoft.com/office/powerpoint/2010/main" val="1417818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a:xfrm>
            <a:off x="457199" y="5486400"/>
            <a:ext cx="11235447" cy="670884"/>
          </a:xfrm>
        </p:spPr>
        <p:txBody>
          <a:bodyPr rtlCol="0" anchor="ctr"/>
          <a:lstStyle>
            <a:lvl1pPr algn="ctr">
              <a:defRPr sz="2600" b="0">
                <a:latin typeface="+mn-lt"/>
              </a:defRPr>
            </a:lvl1pPr>
          </a:lstStyle>
          <a:p>
            <a:pPr rtl="0"/>
            <a:r>
              <a:rPr lang="sv-fi"/>
              <a:t>Muokkaa perustyyl. napsautt.</a:t>
            </a:r>
          </a:p>
        </p:txBody>
      </p:sp>
      <p:sp>
        <p:nvSpPr>
          <p:cNvPr id="16" name="Päivämäärän paikkamerkki 2"/>
          <p:cNvSpPr>
            <a:spLocks noGrp="1"/>
          </p:cNvSpPr>
          <p:nvPr>
            <p:ph type="dt" sz="half" idx="10"/>
          </p:nvPr>
        </p:nvSpPr>
        <p:spPr/>
        <p:txBody>
          <a:bodyPr rtlCol="0"/>
          <a:lstStyle>
            <a:lvl1pPr>
              <a:defRPr/>
            </a:lvl1pPr>
          </a:lstStyle>
          <a:p>
            <a:pPr rtl="0">
              <a:defRPr/>
            </a:pPr>
            <a:r>
              <a:rPr lang="fi-FI"/>
              <a:t>24.10.2024</a:t>
            </a:r>
          </a:p>
        </p:txBody>
      </p:sp>
      <p:sp>
        <p:nvSpPr>
          <p:cNvPr id="17" name="Alatunnisteen paikkamerkki 3"/>
          <p:cNvSpPr>
            <a:spLocks noGrp="1"/>
          </p:cNvSpPr>
          <p:nvPr>
            <p:ph type="ftr" sz="quarter" idx="11"/>
          </p:nvPr>
        </p:nvSpPr>
        <p:spPr/>
        <p:txBody>
          <a:bodyPr rtlCol="0"/>
          <a:lstStyle>
            <a:lvl1pPr>
              <a:defRPr/>
            </a:lvl1pPr>
          </a:lstStyle>
          <a:p>
            <a:pPr rtl="0">
              <a:defRPr/>
            </a:pPr>
            <a:r>
              <a:rPr lang="sv-fi"/>
              <a:t>Etunimi Sukunimi</a:t>
            </a:r>
          </a:p>
        </p:txBody>
      </p:sp>
      <p:sp>
        <p:nvSpPr>
          <p:cNvPr id="18" name="Dian numeron paikkamerkki 4"/>
          <p:cNvSpPr>
            <a:spLocks noGrp="1"/>
          </p:cNvSpPr>
          <p:nvPr>
            <p:ph type="sldNum" sz="quarter" idx="12"/>
          </p:nvPr>
        </p:nvSpPr>
        <p:spPr/>
        <p:txBody>
          <a:bodyPr rtlCol="0"/>
          <a:lstStyle>
            <a:lvl1pPr>
              <a:defRPr/>
            </a:lvl1pPr>
          </a:lstStyle>
          <a:p>
            <a:pPr rtl="0">
              <a:defRPr/>
            </a:pPr>
            <a:fld id="{771148AC-327B-4C23-8504-B91F3B935E9D}" type="slidenum">
              <a:rPr lang="fi-FI"/>
              <a:pPr rtl="0">
                <a:defRPr/>
              </a:pPr>
              <a:t>‹#›</a:t>
            </a:fld>
            <a:endParaRPr lang="fi-FI"/>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extLst>
      <p:ext uri="{BB962C8B-B14F-4D97-AF65-F5344CB8AC3E}">
        <p14:creationId xmlns:p14="http://schemas.microsoft.com/office/powerpoint/2010/main" val="162423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a:xfrm>
            <a:off x="10408599" y="5457217"/>
            <a:ext cx="1420237" cy="670884"/>
          </a:xfrm>
        </p:spPr>
        <p:txBody>
          <a:bodyPr rtlCol="0" anchor="ctr"/>
          <a:lstStyle>
            <a:lvl1pPr algn="ctr">
              <a:defRPr sz="1400" b="0">
                <a:latin typeface="+mn-lt"/>
              </a:defRPr>
            </a:lvl1pPr>
          </a:lstStyle>
          <a:p>
            <a:pPr rtl="0"/>
            <a:r>
              <a:rPr lang="sv-fi"/>
              <a:t>Muokkaa perustyyl. napsautt.</a:t>
            </a:r>
          </a:p>
        </p:txBody>
      </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989080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rtl="0"/>
            <a:r>
              <a:rPr lang="sv-fi" noProof="0"/>
              <a:t>Lisää kuva napsauttamalla kuvaketta</a:t>
            </a:r>
            <a:endParaRPr lang="en-GB" noProof="0"/>
          </a:p>
        </p:txBody>
      </p:sp>
      <p:sp>
        <p:nvSpPr>
          <p:cNvPr id="2" name="Otsikko 1"/>
          <p:cNvSpPr>
            <a:spLocks noGrp="1"/>
          </p:cNvSpPr>
          <p:nvPr>
            <p:ph type="title"/>
          </p:nvPr>
        </p:nvSpPr>
        <p:spPr/>
        <p:txBody>
          <a:bodyPr rtlCol="0"/>
          <a:lstStyle/>
          <a:p>
            <a:pPr rtl="0"/>
            <a:r>
              <a:rPr lang="sv-fi"/>
              <a:t>Muokkaa perustyyl. napsautt.</a:t>
            </a:r>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extLst>
      <p:ext uri="{BB962C8B-B14F-4D97-AF65-F5344CB8AC3E}">
        <p14:creationId xmlns:p14="http://schemas.microsoft.com/office/powerpoint/2010/main" val="223592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60CB5853-FB40-498C-A98E-7B136FAADB9D}" type="slidenum">
              <a:rPr lang="fi-FI"/>
              <a:pPr rtl="0">
                <a:defRPr/>
              </a:pPr>
              <a:t>‹#›</a:t>
            </a:fld>
            <a:endParaRPr lang="fi-FI"/>
          </a:p>
        </p:txBody>
      </p:sp>
    </p:spTree>
    <p:extLst>
      <p:ext uri="{BB962C8B-B14F-4D97-AF65-F5344CB8AC3E}">
        <p14:creationId xmlns:p14="http://schemas.microsoft.com/office/powerpoint/2010/main" val="2842238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3"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4" name="Dian numeron paikkamerkki 5"/>
          <p:cNvSpPr>
            <a:spLocks noGrp="1"/>
          </p:cNvSpPr>
          <p:nvPr>
            <p:ph type="sldNum" sz="quarter" idx="12"/>
          </p:nvPr>
        </p:nvSpPr>
        <p:spPr/>
        <p:txBody>
          <a:bodyPr rtlCol="0"/>
          <a:lstStyle>
            <a:lvl1pPr>
              <a:defRPr/>
            </a:lvl1pPr>
          </a:lstStyle>
          <a:p>
            <a:pPr rtl="0">
              <a:defRPr/>
            </a:pPr>
            <a:fld id="{4215B13C-5A8E-4AD7-96DC-06AF4380B73D}" type="slidenum">
              <a:rPr lang="fi-FI"/>
              <a:pPr rtl="0">
                <a:defRPr/>
              </a:pPr>
              <a:t>‹#›</a:t>
            </a:fld>
            <a:endParaRPr lang="fi-FI"/>
          </a:p>
        </p:txBody>
      </p:sp>
    </p:spTree>
    <p:extLst>
      <p:ext uri="{BB962C8B-B14F-4D97-AF65-F5344CB8AC3E}">
        <p14:creationId xmlns:p14="http://schemas.microsoft.com/office/powerpoint/2010/main" val="1500616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9" name="Kuva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931637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747776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1674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E44F7B41-EECF-46D6-9626-08C09E0F7D33}"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078334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081189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524561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45841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14389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24955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12786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819014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57531928-6C38-4BDF-AA8B-509D6C2D62B0}" type="slidenum">
              <a:rPr lang="fi-FI"/>
              <a:pPr rtl="0">
                <a:defRPr/>
              </a:pPr>
              <a:t>‹#›</a:t>
            </a:fld>
            <a:endParaRPr lang="fi-FI"/>
          </a:p>
        </p:txBody>
      </p:sp>
    </p:spTree>
    <p:extLst>
      <p:ext uri="{BB962C8B-B14F-4D97-AF65-F5344CB8AC3E}">
        <p14:creationId xmlns:p14="http://schemas.microsoft.com/office/powerpoint/2010/main" val="4152723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0000BF"/>
                </a:solidFill>
                <a:latin typeface="+mj-lt"/>
              </a:defRPr>
            </a:lvl1pPr>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696BC4A5-5D7B-468C-9250-4202C99D2FB2}" type="slidenum">
              <a:rPr lang="fi-FI"/>
              <a:pPr rtl="0">
                <a:defRPr/>
              </a:pPr>
              <a:t>‹#›</a:t>
            </a:fld>
            <a:endParaRPr lang="fi-FI"/>
          </a:p>
        </p:txBody>
      </p:sp>
    </p:spTree>
    <p:extLst>
      <p:ext uri="{BB962C8B-B14F-4D97-AF65-F5344CB8AC3E}">
        <p14:creationId xmlns:p14="http://schemas.microsoft.com/office/powerpoint/2010/main" val="176603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40431581-D0E5-432D-87C7-FE8B8034D414}"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69053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E0A39C56-655F-4720-A710-5CB8D0A9F390}"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953201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5"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6" name="Dian numeron paikkamerkki 5"/>
          <p:cNvSpPr>
            <a:spLocks noGrp="1"/>
          </p:cNvSpPr>
          <p:nvPr>
            <p:ph type="sldNum" sz="quarter" idx="12"/>
          </p:nvPr>
        </p:nvSpPr>
        <p:spPr/>
        <p:txBody>
          <a:bodyPr rtlCol="0"/>
          <a:lstStyle>
            <a:lvl1pPr>
              <a:defRPr/>
            </a:lvl1pPr>
          </a:lstStyle>
          <a:p>
            <a:pPr rtl="0">
              <a:defRPr/>
            </a:pPr>
            <a:fld id="{18FCE032-C666-4383-AB32-43DFC673841E}" type="slidenum">
              <a:rPr lang="fi-FI"/>
              <a:pPr rtl="0">
                <a:defRPr/>
              </a:pPr>
              <a:t>‹#›</a:t>
            </a:fld>
            <a:endParaRPr lang="fi-FI"/>
          </a:p>
        </p:txBody>
      </p:sp>
    </p:spTree>
    <p:extLst>
      <p:ext uri="{BB962C8B-B14F-4D97-AF65-F5344CB8AC3E}">
        <p14:creationId xmlns:p14="http://schemas.microsoft.com/office/powerpoint/2010/main" val="1788664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3"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smtClean="0">
                <a:solidFill>
                  <a:schemeClr val="bg1"/>
                </a:solidFill>
              </a:defRPr>
            </a:lvl1pPr>
          </a:lstStyle>
          <a:p>
            <a:pPr rtl="0">
              <a:defRPr/>
            </a:pPr>
            <a:fld id="{B8534733-7658-4A12-8D93-D5839EB190E0}" type="slidenum">
              <a:rPr lang="fi-FI"/>
              <a:pPr rtl="0">
                <a:defRPr/>
              </a:pPr>
              <a:t>‹#›</a:t>
            </a:fld>
            <a:endParaRPr lang="fi-FI"/>
          </a:p>
        </p:txBody>
      </p:sp>
    </p:spTree>
    <p:extLst>
      <p:ext uri="{BB962C8B-B14F-4D97-AF65-F5344CB8AC3E}">
        <p14:creationId xmlns:p14="http://schemas.microsoft.com/office/powerpoint/2010/main" val="136789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5364000"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195200"/>
            <a:ext cx="5364000"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2BB0A1E1-2CBA-4810-A350-6DC05ECC8C28}" type="slidenum">
              <a:rPr lang="fi-FI"/>
              <a:pPr rtl="0">
                <a:defRPr/>
              </a:pPr>
              <a:t>‹#›</a:t>
            </a:fld>
            <a:endParaRPr lang="fi-FI"/>
          </a:p>
        </p:txBody>
      </p:sp>
    </p:spTree>
    <p:extLst>
      <p:ext uri="{BB962C8B-B14F-4D97-AF65-F5344CB8AC3E}">
        <p14:creationId xmlns:p14="http://schemas.microsoft.com/office/powerpoint/2010/main" val="3591588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935804"/>
            <a:ext cx="5364000" cy="4241795"/>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935804"/>
            <a:ext cx="5364000" cy="4241795"/>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10" name="Tekstin paikkamerkki 9"/>
          <p:cNvSpPr>
            <a:spLocks noGrp="1"/>
          </p:cNvSpPr>
          <p:nvPr>
            <p:ph type="body" sz="quarter" idx="13"/>
          </p:nvPr>
        </p:nvSpPr>
        <p:spPr>
          <a:xfrm>
            <a:off x="457200" y="1555784"/>
            <a:ext cx="5364163" cy="409203"/>
          </a:xfrm>
        </p:spPr>
        <p:txBody>
          <a:bodyPr rtlCol="0"/>
          <a:lstStyle>
            <a:lvl1pPr marL="0" indent="0">
              <a:buNone/>
              <a:defRPr>
                <a:latin typeface="Arial Black" panose="020B0A04020102020204" pitchFamily="34" charset="0"/>
              </a:defRPr>
            </a:lvl1pPr>
          </a:lstStyle>
          <a:p>
            <a:pPr lvl="0" rtl="0"/>
            <a:r>
              <a:rPr lang="sv-fi"/>
              <a:t>Click to edit Master text styles</a:t>
            </a:r>
          </a:p>
        </p:txBody>
      </p:sp>
      <p:sp>
        <p:nvSpPr>
          <p:cNvPr id="11" name="Tekstin paikkamerkki 9"/>
          <p:cNvSpPr>
            <a:spLocks noGrp="1"/>
          </p:cNvSpPr>
          <p:nvPr>
            <p:ph type="body" sz="quarter" idx="14"/>
          </p:nvPr>
        </p:nvSpPr>
        <p:spPr>
          <a:xfrm>
            <a:off x="6174000" y="1555784"/>
            <a:ext cx="5364163" cy="409203"/>
          </a:xfrm>
        </p:spPr>
        <p:txBody>
          <a:bodyPr rtlCol="0"/>
          <a:lstStyle>
            <a:lvl1pPr marL="0" indent="0">
              <a:buNone/>
              <a:defRPr>
                <a:latin typeface="Arial Black" panose="020B0A04020102020204" pitchFamily="34" charset="0"/>
              </a:defRPr>
            </a:lvl1pPr>
          </a:lstStyle>
          <a:p>
            <a:pPr lvl="0" rtl="0"/>
            <a:r>
              <a:rPr lang="sv-fi"/>
              <a:t>Click to edit Master text styles</a:t>
            </a:r>
          </a:p>
        </p:txBody>
      </p:sp>
      <p:sp>
        <p:nvSpPr>
          <p:cNvPr id="7" name="Päivämäärän paikkamerkki 3"/>
          <p:cNvSpPr>
            <a:spLocks noGrp="1"/>
          </p:cNvSpPr>
          <p:nvPr>
            <p:ph type="dt" sz="half" idx="15"/>
          </p:nvPr>
        </p:nvSpPr>
        <p:spPr/>
        <p:txBody>
          <a:bodyPr rtlCol="0"/>
          <a:lstStyle>
            <a:lvl1pPr>
              <a:defRPr/>
            </a:lvl1pPr>
          </a:lstStyle>
          <a:p>
            <a:pPr rtl="0">
              <a:defRPr/>
            </a:pPr>
            <a:r>
              <a:rPr lang="fi-FI"/>
              <a:t>24.10.2024</a:t>
            </a:r>
          </a:p>
        </p:txBody>
      </p:sp>
      <p:sp>
        <p:nvSpPr>
          <p:cNvPr id="8" name="Alatunnisteen paikkamerkki 4"/>
          <p:cNvSpPr>
            <a:spLocks noGrp="1"/>
          </p:cNvSpPr>
          <p:nvPr>
            <p:ph type="ftr" sz="quarter" idx="16"/>
          </p:nvPr>
        </p:nvSpPr>
        <p:spPr/>
        <p:txBody>
          <a:bodyPr rtlCol="0"/>
          <a:lstStyle>
            <a:lvl1pPr>
              <a:defRPr/>
            </a:lvl1pPr>
          </a:lstStyle>
          <a:p>
            <a:pPr rtl="0">
              <a:defRPr/>
            </a:pPr>
            <a:r>
              <a:rPr lang="sv-fi"/>
              <a:t>Etunimi Sukunimi</a:t>
            </a:r>
          </a:p>
        </p:txBody>
      </p:sp>
      <p:sp>
        <p:nvSpPr>
          <p:cNvPr id="9" name="Dian numeron paikkamerkki 5"/>
          <p:cNvSpPr>
            <a:spLocks noGrp="1"/>
          </p:cNvSpPr>
          <p:nvPr>
            <p:ph type="sldNum" sz="quarter" idx="17"/>
          </p:nvPr>
        </p:nvSpPr>
        <p:spPr/>
        <p:txBody>
          <a:bodyPr rtlCol="0"/>
          <a:lstStyle>
            <a:lvl1pPr>
              <a:defRPr/>
            </a:lvl1pPr>
          </a:lstStyle>
          <a:p>
            <a:pPr rtl="0">
              <a:defRPr/>
            </a:pPr>
            <a:fld id="{34E8D0A4-1FEE-4C61-A921-1CB1998DECE1}" type="slidenum">
              <a:rPr lang="fi-FI"/>
              <a:pPr rtl="0">
                <a:defRPr/>
              </a:pPr>
              <a:t>‹#›</a:t>
            </a:fld>
            <a:endParaRPr lang="fi-FI"/>
          </a:p>
        </p:txBody>
      </p:sp>
    </p:spTree>
    <p:extLst>
      <p:ext uri="{BB962C8B-B14F-4D97-AF65-F5344CB8AC3E}">
        <p14:creationId xmlns:p14="http://schemas.microsoft.com/office/powerpoint/2010/main" val="2852675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6371618"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rtl="0"/>
            <a:endParaRPr lang="fi-FI" noProof="0"/>
          </a:p>
        </p:txBody>
      </p:sp>
      <p:sp>
        <p:nvSpPr>
          <p:cNvPr id="5" name="Päivämäärän paikkamerkki 3"/>
          <p:cNvSpPr>
            <a:spLocks noGrp="1"/>
          </p:cNvSpPr>
          <p:nvPr>
            <p:ph type="dt" sz="half" idx="14"/>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5"/>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6"/>
          </p:nvPr>
        </p:nvSpPr>
        <p:spPr/>
        <p:txBody>
          <a:bodyPr rtlCol="0"/>
          <a:lstStyle>
            <a:lvl1pPr>
              <a:defRPr/>
            </a:lvl1pPr>
          </a:lstStyle>
          <a:p>
            <a:pPr rtl="0">
              <a:defRPr/>
            </a:pPr>
            <a:fld id="{D548D4CD-36E3-40D7-A7BA-C5D2FB29EEE9}" type="slidenum">
              <a:rPr lang="fi-FI"/>
              <a:pPr rtl="0">
                <a:defRPr/>
              </a:pPr>
              <a:t>‹#›</a:t>
            </a:fld>
            <a:endParaRPr lang="fi-FI"/>
          </a:p>
        </p:txBody>
      </p:sp>
    </p:spTree>
    <p:extLst>
      <p:ext uri="{BB962C8B-B14F-4D97-AF65-F5344CB8AC3E}">
        <p14:creationId xmlns:p14="http://schemas.microsoft.com/office/powerpoint/2010/main" val="1591553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D4C1BF8A-3D2B-4CA0-99A5-1C05F0DD91AB}" type="slidenum">
              <a:rPr lang="fi-FI"/>
              <a:pPr rtl="0">
                <a:defRPr/>
              </a:pPr>
              <a:t>‹#›</a:t>
            </a:fld>
            <a:endParaRPr lang="fi-FI"/>
          </a:p>
        </p:txBody>
      </p:sp>
    </p:spTree>
    <p:extLst>
      <p:ext uri="{BB962C8B-B14F-4D97-AF65-F5344CB8AC3E}">
        <p14:creationId xmlns:p14="http://schemas.microsoft.com/office/powerpoint/2010/main" val="759390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3"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4" name="Dian numeron paikkamerkki 5"/>
          <p:cNvSpPr>
            <a:spLocks noGrp="1"/>
          </p:cNvSpPr>
          <p:nvPr>
            <p:ph type="sldNum" sz="quarter" idx="12"/>
          </p:nvPr>
        </p:nvSpPr>
        <p:spPr/>
        <p:txBody>
          <a:bodyPr rtlCol="0"/>
          <a:lstStyle>
            <a:lvl1pPr>
              <a:defRPr/>
            </a:lvl1pPr>
          </a:lstStyle>
          <a:p>
            <a:pPr rtl="0">
              <a:defRPr/>
            </a:pPr>
            <a:fld id="{061B194F-5DE4-4261-B722-458BCCA231CF}" type="slidenum">
              <a:rPr lang="fi-FI"/>
              <a:pPr rtl="0">
                <a:defRPr/>
              </a:pPr>
              <a:t>‹#›</a:t>
            </a:fld>
            <a:endParaRPr lang="fi-FI"/>
          </a:p>
        </p:txBody>
      </p:sp>
    </p:spTree>
    <p:extLst>
      <p:ext uri="{BB962C8B-B14F-4D97-AF65-F5344CB8AC3E}">
        <p14:creationId xmlns:p14="http://schemas.microsoft.com/office/powerpoint/2010/main" val="3445224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9" name="Kuva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810338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600756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81598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B000C995-1A7E-4622-B5FD-0C2B34138000}"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2319072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375981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038232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13689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857007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04782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81103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982797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D4F00"/>
                </a:solidFill>
                <a:latin typeface="+mj-lt"/>
              </a:defRPr>
            </a:lvl1pPr>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9A032849-1B89-4812-946E-BD869BDB57DC}" type="slidenum">
              <a:rPr lang="fi-FI"/>
              <a:pPr rtl="0">
                <a:defRPr/>
              </a:pPr>
              <a:t>‹#›</a:t>
            </a:fld>
            <a:endParaRPr lang="fi-FI"/>
          </a:p>
        </p:txBody>
      </p:sp>
    </p:spTree>
    <p:extLst>
      <p:ext uri="{BB962C8B-B14F-4D97-AF65-F5344CB8AC3E}">
        <p14:creationId xmlns:p14="http://schemas.microsoft.com/office/powerpoint/2010/main" val="3407348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0C66C4CE-9622-4C36-B186-4E2CD77B86E4}"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51946"/>
            <a:ext cx="974221" cy="483458"/>
          </a:xfrm>
          <a:prstGeom prst="rect">
            <a:avLst/>
          </a:prstGeom>
        </p:spPr>
      </p:pic>
    </p:spTree>
    <p:extLst>
      <p:ext uri="{BB962C8B-B14F-4D97-AF65-F5344CB8AC3E}">
        <p14:creationId xmlns:p14="http://schemas.microsoft.com/office/powerpoint/2010/main" val="332239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5"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6" name="Dian numeron paikkamerkki 5"/>
          <p:cNvSpPr>
            <a:spLocks noGrp="1"/>
          </p:cNvSpPr>
          <p:nvPr>
            <p:ph type="sldNum" sz="quarter" idx="12"/>
          </p:nvPr>
        </p:nvSpPr>
        <p:spPr/>
        <p:txBody>
          <a:bodyPr rtlCol="0"/>
          <a:lstStyle>
            <a:lvl1pPr>
              <a:defRPr/>
            </a:lvl1pPr>
          </a:lstStyle>
          <a:p>
            <a:pPr rtl="0">
              <a:defRPr/>
            </a:pPr>
            <a:fld id="{B5622F2E-52EB-47DA-9716-C0E16F8C7CCE}" type="slidenum">
              <a:rPr lang="fi-FI"/>
              <a:pPr rtl="0">
                <a:defRPr/>
              </a:pPr>
              <a:t>‹#›</a:t>
            </a:fld>
            <a:endParaRPr lang="fi-FI"/>
          </a:p>
        </p:txBody>
      </p:sp>
    </p:spTree>
    <p:extLst>
      <p:ext uri="{BB962C8B-B14F-4D97-AF65-F5344CB8AC3E}">
        <p14:creationId xmlns:p14="http://schemas.microsoft.com/office/powerpoint/2010/main" val="283872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50FEF11C-8184-41FF-901C-654DAE168E7B}"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189194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0806113"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smtClean="0">
                <a:solidFill>
                  <a:schemeClr val="bg1"/>
                </a:solidFill>
              </a:defRPr>
            </a:lvl1pPr>
          </a:lstStyle>
          <a:p>
            <a:pPr rtl="0">
              <a:defRPr/>
            </a:pPr>
            <a:fld id="{21D465F9-A8AA-48E0-96FD-5EA515275563}" type="slidenum">
              <a:rPr lang="fi-FI"/>
              <a:pPr rtl="0">
                <a:defRPr/>
              </a:pPr>
              <a:t>‹#›</a:t>
            </a:fld>
            <a:endParaRPr lang="fi-FI"/>
          </a:p>
        </p:txBody>
      </p:sp>
    </p:spTree>
    <p:extLst>
      <p:ext uri="{BB962C8B-B14F-4D97-AF65-F5344CB8AC3E}">
        <p14:creationId xmlns:p14="http://schemas.microsoft.com/office/powerpoint/2010/main" val="3230830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5364000"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195200"/>
            <a:ext cx="5364000"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5EF62B0B-8D53-41DF-A4C3-82D3C39DE24E}" type="slidenum">
              <a:rPr lang="fi-FI"/>
              <a:pPr rtl="0">
                <a:defRPr/>
              </a:pPr>
              <a:t>‹#›</a:t>
            </a:fld>
            <a:endParaRPr lang="fi-FI"/>
          </a:p>
        </p:txBody>
      </p:sp>
    </p:spTree>
    <p:extLst>
      <p:ext uri="{BB962C8B-B14F-4D97-AF65-F5344CB8AC3E}">
        <p14:creationId xmlns:p14="http://schemas.microsoft.com/office/powerpoint/2010/main" val="3896540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935804"/>
            <a:ext cx="5364000" cy="4241795"/>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935804"/>
            <a:ext cx="5364000" cy="4241795"/>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10" name="Tekstin paikkamerkki 9"/>
          <p:cNvSpPr>
            <a:spLocks noGrp="1"/>
          </p:cNvSpPr>
          <p:nvPr>
            <p:ph type="body" sz="quarter" idx="13"/>
          </p:nvPr>
        </p:nvSpPr>
        <p:spPr>
          <a:xfrm>
            <a:off x="457200" y="1555784"/>
            <a:ext cx="5364163" cy="409203"/>
          </a:xfrm>
        </p:spPr>
        <p:txBody>
          <a:bodyPr rtlCol="0"/>
          <a:lstStyle>
            <a:lvl1pPr marL="0" indent="0">
              <a:buNone/>
              <a:defRPr>
                <a:latin typeface="Arial Black" panose="020B0A04020102020204" pitchFamily="34" charset="0"/>
              </a:defRPr>
            </a:lvl1pPr>
          </a:lstStyle>
          <a:p>
            <a:pPr lvl="0" rtl="0"/>
            <a:r>
              <a:rPr lang="sv-fi"/>
              <a:t>Click to edit Master text styles</a:t>
            </a:r>
          </a:p>
        </p:txBody>
      </p:sp>
      <p:sp>
        <p:nvSpPr>
          <p:cNvPr id="11" name="Tekstin paikkamerkki 9"/>
          <p:cNvSpPr>
            <a:spLocks noGrp="1"/>
          </p:cNvSpPr>
          <p:nvPr>
            <p:ph type="body" sz="quarter" idx="14"/>
          </p:nvPr>
        </p:nvSpPr>
        <p:spPr>
          <a:xfrm>
            <a:off x="6174000" y="1555784"/>
            <a:ext cx="5364163" cy="409203"/>
          </a:xfrm>
        </p:spPr>
        <p:txBody>
          <a:bodyPr rtlCol="0"/>
          <a:lstStyle>
            <a:lvl1pPr marL="0" indent="0">
              <a:buNone/>
              <a:defRPr>
                <a:latin typeface="Arial Black" panose="020B0A04020102020204" pitchFamily="34" charset="0"/>
              </a:defRPr>
            </a:lvl1pPr>
          </a:lstStyle>
          <a:p>
            <a:pPr lvl="0" rtl="0"/>
            <a:r>
              <a:rPr lang="sv-fi"/>
              <a:t>Click to edit Master text styles</a:t>
            </a:r>
          </a:p>
        </p:txBody>
      </p:sp>
      <p:sp>
        <p:nvSpPr>
          <p:cNvPr id="7" name="Päivämäärän paikkamerkki 3"/>
          <p:cNvSpPr>
            <a:spLocks noGrp="1"/>
          </p:cNvSpPr>
          <p:nvPr>
            <p:ph type="dt" sz="half" idx="15"/>
          </p:nvPr>
        </p:nvSpPr>
        <p:spPr/>
        <p:txBody>
          <a:bodyPr rtlCol="0"/>
          <a:lstStyle>
            <a:lvl1pPr>
              <a:defRPr/>
            </a:lvl1pPr>
          </a:lstStyle>
          <a:p>
            <a:pPr rtl="0">
              <a:defRPr/>
            </a:pPr>
            <a:r>
              <a:rPr lang="fi-FI"/>
              <a:t>24.10.2024</a:t>
            </a:r>
          </a:p>
        </p:txBody>
      </p:sp>
      <p:sp>
        <p:nvSpPr>
          <p:cNvPr id="8" name="Alatunnisteen paikkamerkki 4"/>
          <p:cNvSpPr>
            <a:spLocks noGrp="1"/>
          </p:cNvSpPr>
          <p:nvPr>
            <p:ph type="ftr" sz="quarter" idx="16"/>
          </p:nvPr>
        </p:nvSpPr>
        <p:spPr/>
        <p:txBody>
          <a:bodyPr rtlCol="0"/>
          <a:lstStyle>
            <a:lvl1pPr>
              <a:defRPr/>
            </a:lvl1pPr>
          </a:lstStyle>
          <a:p>
            <a:pPr rtl="0">
              <a:defRPr/>
            </a:pPr>
            <a:r>
              <a:rPr lang="sv-fi"/>
              <a:t>Etunimi Sukunimi</a:t>
            </a:r>
          </a:p>
        </p:txBody>
      </p:sp>
      <p:sp>
        <p:nvSpPr>
          <p:cNvPr id="9" name="Dian numeron paikkamerkki 5"/>
          <p:cNvSpPr>
            <a:spLocks noGrp="1"/>
          </p:cNvSpPr>
          <p:nvPr>
            <p:ph type="sldNum" sz="quarter" idx="17"/>
          </p:nvPr>
        </p:nvSpPr>
        <p:spPr/>
        <p:txBody>
          <a:bodyPr rtlCol="0"/>
          <a:lstStyle>
            <a:lvl1pPr>
              <a:defRPr/>
            </a:lvl1pPr>
          </a:lstStyle>
          <a:p>
            <a:pPr rtl="0">
              <a:defRPr/>
            </a:pPr>
            <a:fld id="{80B8FDAC-052A-456F-A6C2-77AB30810241}" type="slidenum">
              <a:rPr lang="fi-FI"/>
              <a:pPr rtl="0">
                <a:defRPr/>
              </a:pPr>
              <a:t>‹#›</a:t>
            </a:fld>
            <a:endParaRPr lang="fi-FI"/>
          </a:p>
        </p:txBody>
      </p:sp>
    </p:spTree>
    <p:extLst>
      <p:ext uri="{BB962C8B-B14F-4D97-AF65-F5344CB8AC3E}">
        <p14:creationId xmlns:p14="http://schemas.microsoft.com/office/powerpoint/2010/main" val="1461958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6371618"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rtl="0"/>
            <a:endParaRPr lang="fi-FI" noProof="0"/>
          </a:p>
        </p:txBody>
      </p:sp>
      <p:sp>
        <p:nvSpPr>
          <p:cNvPr id="5" name="Päivämäärän paikkamerkki 3"/>
          <p:cNvSpPr>
            <a:spLocks noGrp="1"/>
          </p:cNvSpPr>
          <p:nvPr>
            <p:ph type="dt" sz="half" idx="14"/>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5"/>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6"/>
          </p:nvPr>
        </p:nvSpPr>
        <p:spPr/>
        <p:txBody>
          <a:bodyPr rtlCol="0"/>
          <a:lstStyle>
            <a:lvl1pPr>
              <a:defRPr/>
            </a:lvl1pPr>
          </a:lstStyle>
          <a:p>
            <a:pPr rtl="0">
              <a:defRPr/>
            </a:pPr>
            <a:fld id="{76AB9F96-60A9-4A50-9AAA-A5BE376A3DC1}" type="slidenum">
              <a:rPr lang="fi-FI"/>
              <a:pPr rtl="0">
                <a:defRPr/>
              </a:pPr>
              <a:t>‹#›</a:t>
            </a:fld>
            <a:endParaRPr lang="fi-FI"/>
          </a:p>
        </p:txBody>
      </p:sp>
    </p:spTree>
    <p:extLst>
      <p:ext uri="{BB962C8B-B14F-4D97-AF65-F5344CB8AC3E}">
        <p14:creationId xmlns:p14="http://schemas.microsoft.com/office/powerpoint/2010/main" val="1222642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51FF56BC-E4D2-43F9-A6B9-0E41B0B816E2}" type="slidenum">
              <a:rPr lang="fi-FI"/>
              <a:pPr rtl="0">
                <a:defRPr/>
              </a:pPr>
              <a:t>‹#›</a:t>
            </a:fld>
            <a:endParaRPr lang="fi-FI"/>
          </a:p>
        </p:txBody>
      </p:sp>
    </p:spTree>
    <p:extLst>
      <p:ext uri="{BB962C8B-B14F-4D97-AF65-F5344CB8AC3E}">
        <p14:creationId xmlns:p14="http://schemas.microsoft.com/office/powerpoint/2010/main" val="2527023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3"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4" name="Dian numeron paikkamerkki 5"/>
          <p:cNvSpPr>
            <a:spLocks noGrp="1"/>
          </p:cNvSpPr>
          <p:nvPr>
            <p:ph type="sldNum" sz="quarter" idx="12"/>
          </p:nvPr>
        </p:nvSpPr>
        <p:spPr/>
        <p:txBody>
          <a:bodyPr rtlCol="0"/>
          <a:lstStyle>
            <a:lvl1pPr>
              <a:defRPr/>
            </a:lvl1pPr>
          </a:lstStyle>
          <a:p>
            <a:pPr rtl="0">
              <a:defRPr/>
            </a:pPr>
            <a:fld id="{ED73CFA3-4CFF-45C0-AABB-82F1799DF83B}" type="slidenum">
              <a:rPr lang="fi-FI"/>
              <a:pPr rtl="0">
                <a:defRPr/>
              </a:pPr>
              <a:t>‹#›</a:t>
            </a:fld>
            <a:endParaRPr lang="fi-FI"/>
          </a:p>
        </p:txBody>
      </p:sp>
    </p:spTree>
    <p:extLst>
      <p:ext uri="{BB962C8B-B14F-4D97-AF65-F5344CB8AC3E}">
        <p14:creationId xmlns:p14="http://schemas.microsoft.com/office/powerpoint/2010/main" val="2793583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2557678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175499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977994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53352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32258CF7-350C-4ABC-B503-C4FF59B3125D}"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36328130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434912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14525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354743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614982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085562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2963869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009246"/>
                </a:solidFill>
                <a:latin typeface="+mj-lt"/>
              </a:defRPr>
            </a:lvl1pPr>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CB0CC42B-A9DA-43FE-B433-B401A4C1B06B}" type="slidenum">
              <a:rPr lang="fi-FI"/>
              <a:pPr rtl="0">
                <a:defRPr/>
              </a:pPr>
              <a:t>‹#›</a:t>
            </a:fld>
            <a:endParaRPr lang="fi-FI"/>
          </a:p>
        </p:txBody>
      </p:sp>
    </p:spTree>
    <p:extLst>
      <p:ext uri="{BB962C8B-B14F-4D97-AF65-F5344CB8AC3E}">
        <p14:creationId xmlns:p14="http://schemas.microsoft.com/office/powerpoint/2010/main" val="30939402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5397689A-80FB-4882-ADEA-AA84731E7BAA}"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74221" cy="483458"/>
          </a:xfrm>
          <a:prstGeom prst="rect">
            <a:avLst/>
          </a:prstGeom>
        </p:spPr>
      </p:pic>
    </p:spTree>
    <p:extLst>
      <p:ext uri="{BB962C8B-B14F-4D97-AF65-F5344CB8AC3E}">
        <p14:creationId xmlns:p14="http://schemas.microsoft.com/office/powerpoint/2010/main" val="1712832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5"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6" name="Dian numeron paikkamerkki 5"/>
          <p:cNvSpPr>
            <a:spLocks noGrp="1"/>
          </p:cNvSpPr>
          <p:nvPr>
            <p:ph type="sldNum" sz="quarter" idx="12"/>
          </p:nvPr>
        </p:nvSpPr>
        <p:spPr/>
        <p:txBody>
          <a:bodyPr rtlCol="0"/>
          <a:lstStyle>
            <a:lvl1pPr>
              <a:defRPr/>
            </a:lvl1pPr>
          </a:lstStyle>
          <a:p>
            <a:pPr rtl="0">
              <a:defRPr/>
            </a:pPr>
            <a:fld id="{C04A370D-2F3E-4DE1-87DC-828A0F7C74BF}" type="slidenum">
              <a:rPr lang="fi-FI"/>
              <a:pPr rtl="0">
                <a:defRPr/>
              </a:pPr>
              <a:t>‹#›</a:t>
            </a:fld>
            <a:endParaRPr lang="fi-FI"/>
          </a:p>
        </p:txBody>
      </p:sp>
    </p:spTree>
    <p:extLst>
      <p:ext uri="{BB962C8B-B14F-4D97-AF65-F5344CB8AC3E}">
        <p14:creationId xmlns:p14="http://schemas.microsoft.com/office/powerpoint/2010/main" val="2293465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rtl="0" eaLnBrk="1" hangingPunct="1"/>
            <a:endParaRPr lang="fi-FI" altLang="fi-FI"/>
          </a:p>
        </p:txBody>
      </p:sp>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smtClean="0">
                <a:solidFill>
                  <a:schemeClr val="bg1"/>
                </a:solidFill>
              </a:defRPr>
            </a:lvl1pPr>
          </a:lstStyle>
          <a:p>
            <a:pPr rtl="0">
              <a:defRPr/>
            </a:pPr>
            <a:fld id="{45365489-F9DB-4006-B267-AC0297EE2D3B}" type="slidenum">
              <a:rPr lang="fi-FI"/>
              <a:pPr rtl="0">
                <a:defRPr/>
              </a:pPr>
              <a:t>‹#›</a:t>
            </a:fld>
            <a:endParaRPr lang="fi-FI"/>
          </a:p>
        </p:txBody>
      </p:sp>
    </p:spTree>
    <p:extLst>
      <p:ext uri="{BB962C8B-B14F-4D97-AF65-F5344CB8AC3E}">
        <p14:creationId xmlns:p14="http://schemas.microsoft.com/office/powerpoint/2010/main" val="59233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5" name="Päivämäärän paikkamerkki 3"/>
          <p:cNvSpPr>
            <a:spLocks noGrp="1"/>
          </p:cNvSpPr>
          <p:nvPr>
            <p:ph type="dt" sz="half" idx="10"/>
          </p:nvPr>
        </p:nvSpPr>
        <p:spPr/>
        <p:txBody>
          <a:bodyPr rtlCol="0"/>
          <a:lstStyle>
            <a:lvl1pPr>
              <a:defRPr smtClean="0">
                <a:solidFill>
                  <a:srgbClr val="FFFFFF"/>
                </a:solidFill>
              </a:defRPr>
            </a:lvl1pPr>
          </a:lstStyle>
          <a:p>
            <a:pPr rtl="0">
              <a:defRPr/>
            </a:pPr>
            <a:r>
              <a:rPr lang="fi-FI"/>
              <a:t>24.10.2024</a:t>
            </a:r>
          </a:p>
        </p:txBody>
      </p:sp>
      <p:sp>
        <p:nvSpPr>
          <p:cNvPr id="16" name="Alatunnisteen paikkamerkki 4"/>
          <p:cNvSpPr>
            <a:spLocks noGrp="1"/>
          </p:cNvSpPr>
          <p:nvPr>
            <p:ph type="ftr" sz="quarter" idx="11"/>
          </p:nvPr>
        </p:nvSpPr>
        <p:spPr/>
        <p:txBody>
          <a:bodyPr rtlCol="0"/>
          <a:lstStyle>
            <a:lvl1pPr>
              <a:defRPr smtClean="0">
                <a:solidFill>
                  <a:srgbClr val="FFFFFF"/>
                </a:solidFill>
              </a:defRPr>
            </a:lvl1pPr>
          </a:lstStyle>
          <a:p>
            <a:pPr rtl="0">
              <a:defRPr/>
            </a:pPr>
            <a:r>
              <a:rPr lang="sv-fi"/>
              <a:t>Etunimi Sukunimi</a:t>
            </a:r>
          </a:p>
        </p:txBody>
      </p:sp>
      <p:sp>
        <p:nvSpPr>
          <p:cNvPr id="17" name="Dian numeron paikkamerkki 5"/>
          <p:cNvSpPr>
            <a:spLocks noGrp="1"/>
          </p:cNvSpPr>
          <p:nvPr>
            <p:ph type="sldNum" sz="quarter" idx="12"/>
          </p:nvPr>
        </p:nvSpPr>
        <p:spPr/>
        <p:txBody>
          <a:bodyPr rtlCol="0"/>
          <a:lstStyle>
            <a:lvl1pPr>
              <a:defRPr smtClean="0">
                <a:solidFill>
                  <a:srgbClr val="FFFFFF"/>
                </a:solidFill>
              </a:defRPr>
            </a:lvl1pPr>
          </a:lstStyle>
          <a:p>
            <a:pPr rtl="0">
              <a:defRPr/>
            </a:pPr>
            <a:fld id="{5500E098-38A1-40B0-98D5-A6B90516A399}" type="slidenum">
              <a:rPr lang="fi-FI"/>
              <a:pPr rtl="0">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696784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5364000"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195200"/>
            <a:ext cx="5364000"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5"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2"/>
          </p:nvPr>
        </p:nvSpPr>
        <p:spPr/>
        <p:txBody>
          <a:bodyPr rtlCol="0"/>
          <a:lstStyle>
            <a:lvl1pPr>
              <a:defRPr/>
            </a:lvl1pPr>
          </a:lstStyle>
          <a:p>
            <a:pPr rtl="0">
              <a:defRPr/>
            </a:pPr>
            <a:fld id="{7B616D6E-289D-40E9-B570-28CA44414CC9}" type="slidenum">
              <a:rPr lang="fi-FI"/>
              <a:pPr rtl="0">
                <a:defRPr/>
              </a:pPr>
              <a:t>‹#›</a:t>
            </a:fld>
            <a:endParaRPr lang="fi-FI"/>
          </a:p>
        </p:txBody>
      </p:sp>
    </p:spTree>
    <p:extLst>
      <p:ext uri="{BB962C8B-B14F-4D97-AF65-F5344CB8AC3E}">
        <p14:creationId xmlns:p14="http://schemas.microsoft.com/office/powerpoint/2010/main" val="28333853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sz="half" idx="1"/>
          </p:nvPr>
        </p:nvSpPr>
        <p:spPr>
          <a:xfrm>
            <a:off x="457200" y="1935804"/>
            <a:ext cx="5364000" cy="4241795"/>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Sisällön paikkamerkki 3"/>
          <p:cNvSpPr>
            <a:spLocks noGrp="1"/>
          </p:cNvSpPr>
          <p:nvPr>
            <p:ph sz="half" idx="2"/>
          </p:nvPr>
        </p:nvSpPr>
        <p:spPr>
          <a:xfrm>
            <a:off x="6172200" y="1935804"/>
            <a:ext cx="5364000" cy="4241795"/>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10" name="Tekstin paikkamerkki 9"/>
          <p:cNvSpPr>
            <a:spLocks noGrp="1"/>
          </p:cNvSpPr>
          <p:nvPr>
            <p:ph type="body" sz="quarter" idx="13"/>
          </p:nvPr>
        </p:nvSpPr>
        <p:spPr>
          <a:xfrm>
            <a:off x="457200" y="1555784"/>
            <a:ext cx="5364163" cy="409203"/>
          </a:xfrm>
        </p:spPr>
        <p:txBody>
          <a:bodyPr rtlCol="0"/>
          <a:lstStyle>
            <a:lvl1pPr marL="0" indent="0">
              <a:buNone/>
              <a:defRPr>
                <a:latin typeface="Arial Black" panose="020B0A04020102020204" pitchFamily="34" charset="0"/>
              </a:defRPr>
            </a:lvl1pPr>
          </a:lstStyle>
          <a:p>
            <a:pPr lvl="0" rtl="0"/>
            <a:r>
              <a:rPr lang="sv-fi"/>
              <a:t>Click to edit Master text styles</a:t>
            </a:r>
          </a:p>
        </p:txBody>
      </p:sp>
      <p:sp>
        <p:nvSpPr>
          <p:cNvPr id="11" name="Tekstin paikkamerkki 9"/>
          <p:cNvSpPr>
            <a:spLocks noGrp="1"/>
          </p:cNvSpPr>
          <p:nvPr>
            <p:ph type="body" sz="quarter" idx="14"/>
          </p:nvPr>
        </p:nvSpPr>
        <p:spPr>
          <a:xfrm>
            <a:off x="6174000" y="1555784"/>
            <a:ext cx="5364163" cy="409203"/>
          </a:xfrm>
        </p:spPr>
        <p:txBody>
          <a:bodyPr rtlCol="0"/>
          <a:lstStyle>
            <a:lvl1pPr marL="0" indent="0">
              <a:buNone/>
              <a:defRPr>
                <a:latin typeface="Arial Black" panose="020B0A04020102020204" pitchFamily="34" charset="0"/>
              </a:defRPr>
            </a:lvl1pPr>
          </a:lstStyle>
          <a:p>
            <a:pPr lvl="0" rtl="0"/>
            <a:r>
              <a:rPr lang="sv-fi"/>
              <a:t>Click to edit Master text styles</a:t>
            </a:r>
          </a:p>
        </p:txBody>
      </p:sp>
      <p:sp>
        <p:nvSpPr>
          <p:cNvPr id="7" name="Päivämäärän paikkamerkki 3"/>
          <p:cNvSpPr>
            <a:spLocks noGrp="1"/>
          </p:cNvSpPr>
          <p:nvPr>
            <p:ph type="dt" sz="half" idx="15"/>
          </p:nvPr>
        </p:nvSpPr>
        <p:spPr/>
        <p:txBody>
          <a:bodyPr rtlCol="0"/>
          <a:lstStyle>
            <a:lvl1pPr>
              <a:defRPr/>
            </a:lvl1pPr>
          </a:lstStyle>
          <a:p>
            <a:pPr rtl="0">
              <a:defRPr/>
            </a:pPr>
            <a:r>
              <a:rPr lang="fi-FI"/>
              <a:t>24.10.2024</a:t>
            </a:r>
          </a:p>
        </p:txBody>
      </p:sp>
      <p:sp>
        <p:nvSpPr>
          <p:cNvPr id="8" name="Alatunnisteen paikkamerkki 4"/>
          <p:cNvSpPr>
            <a:spLocks noGrp="1"/>
          </p:cNvSpPr>
          <p:nvPr>
            <p:ph type="ftr" sz="quarter" idx="16"/>
          </p:nvPr>
        </p:nvSpPr>
        <p:spPr/>
        <p:txBody>
          <a:bodyPr rtlCol="0"/>
          <a:lstStyle>
            <a:lvl1pPr>
              <a:defRPr/>
            </a:lvl1pPr>
          </a:lstStyle>
          <a:p>
            <a:pPr rtl="0">
              <a:defRPr/>
            </a:pPr>
            <a:r>
              <a:rPr lang="sv-fi"/>
              <a:t>Etunimi Sukunimi</a:t>
            </a:r>
          </a:p>
        </p:txBody>
      </p:sp>
      <p:sp>
        <p:nvSpPr>
          <p:cNvPr id="9" name="Dian numeron paikkamerkki 5"/>
          <p:cNvSpPr>
            <a:spLocks noGrp="1"/>
          </p:cNvSpPr>
          <p:nvPr>
            <p:ph type="sldNum" sz="quarter" idx="17"/>
          </p:nvPr>
        </p:nvSpPr>
        <p:spPr/>
        <p:txBody>
          <a:bodyPr rtlCol="0"/>
          <a:lstStyle>
            <a:lvl1pPr>
              <a:defRPr/>
            </a:lvl1pPr>
          </a:lstStyle>
          <a:p>
            <a:pPr rtl="0">
              <a:defRPr/>
            </a:pPr>
            <a:fld id="{4541C56E-17AA-491A-88FC-4954AD6F5711}" type="slidenum">
              <a:rPr lang="fi-FI"/>
              <a:pPr rtl="0">
                <a:defRPr/>
              </a:pPr>
              <a:t>‹#›</a:t>
            </a:fld>
            <a:endParaRPr lang="fi-FI"/>
          </a:p>
        </p:txBody>
      </p:sp>
    </p:spTree>
    <p:extLst>
      <p:ext uri="{BB962C8B-B14F-4D97-AF65-F5344CB8AC3E}">
        <p14:creationId xmlns:p14="http://schemas.microsoft.com/office/powerpoint/2010/main" val="840746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rtlCol="0"/>
          <a:lstStyle/>
          <a:p>
            <a:pPr rtl="0"/>
            <a:r>
              <a:rPr lang="sv-fi"/>
              <a:t>Muokkaa perustyyl. napsautt.</a:t>
            </a:r>
          </a:p>
        </p:txBody>
      </p:sp>
      <p:sp>
        <p:nvSpPr>
          <p:cNvPr id="3" name="Sisällön paikkamerkki 2"/>
          <p:cNvSpPr>
            <a:spLocks noGrp="1"/>
          </p:cNvSpPr>
          <p:nvPr>
            <p:ph sz="half" idx="1"/>
          </p:nvPr>
        </p:nvSpPr>
        <p:spPr>
          <a:xfrm>
            <a:off x="457200" y="1195200"/>
            <a:ext cx="6371618" cy="4982400"/>
          </a:xfrm>
        </p:spPr>
        <p:txBody>
          <a:bodyPr rtlCol="0"/>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rtl="0"/>
            <a:endParaRPr lang="fi-FI" noProof="0"/>
          </a:p>
        </p:txBody>
      </p:sp>
      <p:sp>
        <p:nvSpPr>
          <p:cNvPr id="5" name="Päivämäärän paikkamerkki 3"/>
          <p:cNvSpPr>
            <a:spLocks noGrp="1"/>
          </p:cNvSpPr>
          <p:nvPr>
            <p:ph type="dt" sz="half" idx="14"/>
          </p:nvPr>
        </p:nvSpPr>
        <p:spPr/>
        <p:txBody>
          <a:bodyPr rtlCol="0"/>
          <a:lstStyle>
            <a:lvl1pPr>
              <a:defRPr/>
            </a:lvl1pPr>
          </a:lstStyle>
          <a:p>
            <a:pPr rtl="0">
              <a:defRPr/>
            </a:pPr>
            <a:r>
              <a:rPr lang="fi-FI"/>
              <a:t>24.10.2024</a:t>
            </a:r>
          </a:p>
        </p:txBody>
      </p:sp>
      <p:sp>
        <p:nvSpPr>
          <p:cNvPr id="6" name="Alatunnisteen paikkamerkki 4"/>
          <p:cNvSpPr>
            <a:spLocks noGrp="1"/>
          </p:cNvSpPr>
          <p:nvPr>
            <p:ph type="ftr" sz="quarter" idx="15"/>
          </p:nvPr>
        </p:nvSpPr>
        <p:spPr/>
        <p:txBody>
          <a:bodyPr rtlCol="0"/>
          <a:lstStyle>
            <a:lvl1pPr>
              <a:defRPr/>
            </a:lvl1pPr>
          </a:lstStyle>
          <a:p>
            <a:pPr rtl="0">
              <a:defRPr/>
            </a:pPr>
            <a:r>
              <a:rPr lang="sv-fi"/>
              <a:t>Etunimi Sukunimi</a:t>
            </a:r>
          </a:p>
        </p:txBody>
      </p:sp>
      <p:sp>
        <p:nvSpPr>
          <p:cNvPr id="7" name="Dian numeron paikkamerkki 5"/>
          <p:cNvSpPr>
            <a:spLocks noGrp="1"/>
          </p:cNvSpPr>
          <p:nvPr>
            <p:ph type="sldNum" sz="quarter" idx="16"/>
          </p:nvPr>
        </p:nvSpPr>
        <p:spPr/>
        <p:txBody>
          <a:bodyPr rtlCol="0"/>
          <a:lstStyle>
            <a:lvl1pPr>
              <a:defRPr/>
            </a:lvl1pPr>
          </a:lstStyle>
          <a:p>
            <a:pPr rtl="0">
              <a:defRPr/>
            </a:pPr>
            <a:fld id="{FC3111A7-463D-4F97-A0E9-AF47AA55A5C3}" type="slidenum">
              <a:rPr lang="fi-FI"/>
              <a:pPr rtl="0">
                <a:defRPr/>
              </a:pPr>
              <a:t>‹#›</a:t>
            </a:fld>
            <a:endParaRPr lang="fi-FI"/>
          </a:p>
        </p:txBody>
      </p:sp>
    </p:spTree>
    <p:extLst>
      <p:ext uri="{BB962C8B-B14F-4D97-AF65-F5344CB8AC3E}">
        <p14:creationId xmlns:p14="http://schemas.microsoft.com/office/powerpoint/2010/main" val="2608285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4"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5" name="Dian numeron paikkamerkki 5"/>
          <p:cNvSpPr>
            <a:spLocks noGrp="1"/>
          </p:cNvSpPr>
          <p:nvPr>
            <p:ph type="sldNum" sz="quarter" idx="12"/>
          </p:nvPr>
        </p:nvSpPr>
        <p:spPr/>
        <p:txBody>
          <a:bodyPr rtlCol="0"/>
          <a:lstStyle>
            <a:lvl1pPr>
              <a:defRPr/>
            </a:lvl1pPr>
          </a:lstStyle>
          <a:p>
            <a:pPr rtl="0">
              <a:defRPr/>
            </a:pPr>
            <a:fld id="{64F3BFC1-AF1D-4478-A224-B60AEFA08E06}" type="slidenum">
              <a:rPr lang="fi-FI"/>
              <a:pPr rtl="0">
                <a:defRPr/>
              </a:pPr>
              <a:t>‹#›</a:t>
            </a:fld>
            <a:endParaRPr lang="fi-FI"/>
          </a:p>
        </p:txBody>
      </p:sp>
    </p:spTree>
    <p:extLst>
      <p:ext uri="{BB962C8B-B14F-4D97-AF65-F5344CB8AC3E}">
        <p14:creationId xmlns:p14="http://schemas.microsoft.com/office/powerpoint/2010/main" val="31003798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3"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4" name="Dian numeron paikkamerkki 5"/>
          <p:cNvSpPr>
            <a:spLocks noGrp="1"/>
          </p:cNvSpPr>
          <p:nvPr>
            <p:ph type="sldNum" sz="quarter" idx="12"/>
          </p:nvPr>
        </p:nvSpPr>
        <p:spPr/>
        <p:txBody>
          <a:bodyPr rtlCol="0"/>
          <a:lstStyle>
            <a:lvl1pPr>
              <a:defRPr/>
            </a:lvl1pPr>
          </a:lstStyle>
          <a:p>
            <a:pPr rtl="0">
              <a:defRPr/>
            </a:pPr>
            <a:fld id="{D77E1574-3824-4B86-8793-1C84A155573B}" type="slidenum">
              <a:rPr lang="fi-FI"/>
              <a:pPr rtl="0">
                <a:defRPr/>
              </a:pPr>
              <a:t>‹#›</a:t>
            </a:fld>
            <a:endParaRPr lang="fi-FI"/>
          </a:p>
        </p:txBody>
      </p:sp>
    </p:spTree>
    <p:extLst>
      <p:ext uri="{BB962C8B-B14F-4D97-AF65-F5344CB8AC3E}">
        <p14:creationId xmlns:p14="http://schemas.microsoft.com/office/powerpoint/2010/main" val="14855470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6111010"/>
            <a:ext cx="974221" cy="483458"/>
          </a:xfrm>
          <a:prstGeom prst="rect">
            <a:avLst/>
          </a:prstGeom>
        </p:spPr>
      </p:pic>
    </p:spTree>
    <p:extLst>
      <p:ext uri="{BB962C8B-B14F-4D97-AF65-F5344CB8AC3E}">
        <p14:creationId xmlns:p14="http://schemas.microsoft.com/office/powerpoint/2010/main" val="3346732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736372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629443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756126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08612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v-fi"/>
              <a:t>Muokkaa perustyyl. napsautt.</a:t>
            </a:r>
          </a:p>
        </p:txBody>
      </p:sp>
      <p:sp>
        <p:nvSpPr>
          <p:cNvPr id="3" name="Sisällön paikkamerkki 2"/>
          <p:cNvSpPr>
            <a:spLocks noGrp="1"/>
          </p:cNvSpPr>
          <p:nvPr>
            <p:ph idx="1"/>
          </p:nvPr>
        </p:nvSpPr>
        <p:spPr/>
        <p:txBody>
          <a:bodyPr rtlCol="0"/>
          <a:lstStyle/>
          <a:p>
            <a:pPr lvl="0" rtl="0"/>
            <a:r>
              <a:rPr lang="sv-fi"/>
              <a:t>Muokkaa tekstin perustyylejä</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10"/>
          </p:nvPr>
        </p:nvSpPr>
        <p:spPr/>
        <p:txBody>
          <a:bodyPr rtlCol="0"/>
          <a:lstStyle>
            <a:lvl1pPr>
              <a:defRPr/>
            </a:lvl1pPr>
          </a:lstStyle>
          <a:p>
            <a:pPr rtl="0">
              <a:defRPr/>
            </a:pPr>
            <a:r>
              <a:rPr lang="fi-FI"/>
              <a:t>24.10.2024</a:t>
            </a:r>
          </a:p>
        </p:txBody>
      </p:sp>
      <p:sp>
        <p:nvSpPr>
          <p:cNvPr id="5" name="Alatunnisteen paikkamerkki 4"/>
          <p:cNvSpPr>
            <a:spLocks noGrp="1"/>
          </p:cNvSpPr>
          <p:nvPr>
            <p:ph type="ftr" sz="quarter" idx="11"/>
          </p:nvPr>
        </p:nvSpPr>
        <p:spPr/>
        <p:txBody>
          <a:bodyPr rtlCol="0"/>
          <a:lstStyle>
            <a:lvl1pPr>
              <a:defRPr/>
            </a:lvl1pPr>
          </a:lstStyle>
          <a:p>
            <a:pPr rtl="0">
              <a:defRPr/>
            </a:pPr>
            <a:r>
              <a:rPr lang="sv-fi"/>
              <a:t>Etunimi Sukunimi</a:t>
            </a:r>
          </a:p>
        </p:txBody>
      </p:sp>
      <p:sp>
        <p:nvSpPr>
          <p:cNvPr id="6" name="Dian numeron paikkamerkki 5"/>
          <p:cNvSpPr>
            <a:spLocks noGrp="1"/>
          </p:cNvSpPr>
          <p:nvPr>
            <p:ph type="sldNum" sz="quarter" idx="12"/>
          </p:nvPr>
        </p:nvSpPr>
        <p:spPr/>
        <p:txBody>
          <a:bodyPr rtlCol="0"/>
          <a:lstStyle>
            <a:lvl1pPr>
              <a:defRPr/>
            </a:lvl1pPr>
          </a:lstStyle>
          <a:p>
            <a:pPr rtl="0">
              <a:defRPr/>
            </a:pPr>
            <a:fld id="{8B53CBEE-DE6E-4C67-8C14-4593D41303CA}" type="slidenum">
              <a:rPr lang="fi-FI"/>
              <a:pPr rtl="0">
                <a:defRPr/>
              </a:pPr>
              <a:t>‹#›</a:t>
            </a:fld>
            <a:endParaRPr lang="fi-FI"/>
          </a:p>
        </p:txBody>
      </p:sp>
    </p:spTree>
    <p:extLst>
      <p:ext uri="{BB962C8B-B14F-4D97-AF65-F5344CB8AC3E}">
        <p14:creationId xmlns:p14="http://schemas.microsoft.com/office/powerpoint/2010/main" val="5346145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292168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837423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7430932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770995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347806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87122B99-D2F2-894A-B4D1-5C9ACF708BA3}"/>
              </a:ext>
            </a:extLst>
          </p:cNvPr>
          <p:cNvSpPr>
            <a:spLocks/>
          </p:cNvSpPr>
          <p:nvPr userDrawn="1"/>
        </p:nvSpPr>
        <p:spPr bwMode="auto">
          <a:xfrm>
            <a:off x="0" y="0"/>
            <a:ext cx="12192000" cy="6858000"/>
          </a:xfrm>
          <a:custGeom>
            <a:avLst/>
            <a:gdLst>
              <a:gd name="T0" fmla="*/ 2147483646 w 25400"/>
              <a:gd name="T1" fmla="*/ 2147483646 h 14300"/>
              <a:gd name="T2" fmla="*/ 2147483646 w 25400"/>
              <a:gd name="T3" fmla="*/ 2147483646 h 14300"/>
              <a:gd name="T4" fmla="*/ 2147483646 w 25400"/>
              <a:gd name="T5" fmla="*/ 2147483646 h 14300"/>
              <a:gd name="T6" fmla="*/ 2147483646 w 25400"/>
              <a:gd name="T7" fmla="*/ 2147483646 h 14300"/>
              <a:gd name="T8" fmla="*/ 2147483646 w 25400"/>
              <a:gd name="T9" fmla="*/ 2147483646 h 14300"/>
              <a:gd name="T10" fmla="*/ 2147483646 w 25400"/>
              <a:gd name="T11" fmla="*/ 2018686830 h 14300"/>
              <a:gd name="T12" fmla="*/ 2147483646 w 25400"/>
              <a:gd name="T13" fmla="*/ 1816519224 h 14300"/>
              <a:gd name="T14" fmla="*/ 2147483646 w 25400"/>
              <a:gd name="T15" fmla="*/ 1467843158 h 14300"/>
              <a:gd name="T16" fmla="*/ 2147483646 w 25400"/>
              <a:gd name="T17" fmla="*/ 1265675552 h 14300"/>
              <a:gd name="T18" fmla="*/ 2147483646 w 25400"/>
              <a:gd name="T19" fmla="*/ 917229684 h 14300"/>
              <a:gd name="T20" fmla="*/ 2147483646 w 25400"/>
              <a:gd name="T21" fmla="*/ 715062079 h 14300"/>
              <a:gd name="T22" fmla="*/ 2147483646 w 25400"/>
              <a:gd name="T23" fmla="*/ 366615731 h 14300"/>
              <a:gd name="T24" fmla="*/ 2147483646 w 25400"/>
              <a:gd name="T25" fmla="*/ 164678324 h 14300"/>
              <a:gd name="T26" fmla="*/ 2147483646 w 25400"/>
              <a:gd name="T27" fmla="*/ 11039941 h 14300"/>
              <a:gd name="T28" fmla="*/ 2147483646 w 25400"/>
              <a:gd name="T29" fmla="*/ 0 h 14300"/>
              <a:gd name="T30" fmla="*/ 0 w 25400"/>
              <a:gd name="T31" fmla="*/ 0 h 14300"/>
              <a:gd name="T32" fmla="*/ 0 w 25400"/>
              <a:gd name="T33" fmla="*/ 2147483646 h 14300"/>
              <a:gd name="T34" fmla="*/ 2147483646 w 25400"/>
              <a:gd name="T35" fmla="*/ 2147483646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rtlCol="0"/>
          <a:lstStyle/>
          <a:p>
            <a:pPr rtl="0"/>
            <a:endParaRPr lang="fi-FI"/>
          </a:p>
        </p:txBody>
      </p:sp>
      <p:grpSp>
        <p:nvGrpSpPr>
          <p:cNvPr id="5" name="Ryhmä 14">
            <a:extLst>
              <a:ext uri="{FF2B5EF4-FFF2-40B4-BE49-F238E27FC236}">
                <a16:creationId xmlns:a16="http://schemas.microsoft.com/office/drawing/2014/main" id="{00B7ABF4-F4CE-7747-995D-ADC825C3F4A9}"/>
              </a:ext>
            </a:extLst>
          </p:cNvPr>
          <p:cNvGrpSpPr/>
          <p:nvPr userDrawn="1"/>
        </p:nvGrpSpPr>
        <p:grpSpPr bwMode="black">
          <a:xfrm>
            <a:off x="465667" y="5813465"/>
            <a:ext cx="1295039" cy="601443"/>
            <a:chOff x="228601" y="704851"/>
            <a:chExt cx="11734800" cy="5449888"/>
          </a:xfrm>
          <a:solidFill>
            <a:srgbClr val="FFFFFF"/>
          </a:solidFill>
        </p:grpSpPr>
        <p:sp>
          <p:nvSpPr>
            <p:cNvPr id="6" name="Freeform 5">
              <a:extLst>
                <a:ext uri="{FF2B5EF4-FFF2-40B4-BE49-F238E27FC236}">
                  <a16:creationId xmlns:a16="http://schemas.microsoft.com/office/drawing/2014/main" id="{BC8BDA53-A3CF-CD4E-BBAF-9EDBAF21C1C6}"/>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7" name="Freeform 6">
              <a:extLst>
                <a:ext uri="{FF2B5EF4-FFF2-40B4-BE49-F238E27FC236}">
                  <a16:creationId xmlns:a16="http://schemas.microsoft.com/office/drawing/2014/main" id="{61D6009F-C9D4-DB42-90A2-988D68F1FFF6}"/>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8" name="Rectangle 7">
              <a:extLst>
                <a:ext uri="{FF2B5EF4-FFF2-40B4-BE49-F238E27FC236}">
                  <a16:creationId xmlns:a16="http://schemas.microsoft.com/office/drawing/2014/main" id="{3189C8FC-77F3-D045-A88B-B4FCBA9F173A}"/>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9" name="Freeform 8">
              <a:extLst>
                <a:ext uri="{FF2B5EF4-FFF2-40B4-BE49-F238E27FC236}">
                  <a16:creationId xmlns:a16="http://schemas.microsoft.com/office/drawing/2014/main" id="{9BBACA01-CAA9-4147-B59D-8FD2D35F90BE}"/>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0" name="Freeform 9">
              <a:extLst>
                <a:ext uri="{FF2B5EF4-FFF2-40B4-BE49-F238E27FC236}">
                  <a16:creationId xmlns:a16="http://schemas.microsoft.com/office/drawing/2014/main" id="{4877B54B-F152-6C46-9FB5-1278832F4FDA}"/>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1" name="Freeform 10">
              <a:extLst>
                <a:ext uri="{FF2B5EF4-FFF2-40B4-BE49-F238E27FC236}">
                  <a16:creationId xmlns:a16="http://schemas.microsoft.com/office/drawing/2014/main" id="{9A27C712-A89A-1D4B-8F45-BAD9BD53D1D3}"/>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3" name="Rectangle 11">
              <a:extLst>
                <a:ext uri="{FF2B5EF4-FFF2-40B4-BE49-F238E27FC236}">
                  <a16:creationId xmlns:a16="http://schemas.microsoft.com/office/drawing/2014/main" id="{8FABDF27-ECAE-604A-9E9A-DA9434304A97}"/>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4" name="Freeform 12">
              <a:extLst>
                <a:ext uri="{FF2B5EF4-FFF2-40B4-BE49-F238E27FC236}">
                  <a16:creationId xmlns:a16="http://schemas.microsoft.com/office/drawing/2014/main" id="{F18C98AE-78D3-9948-ADA9-E422CCDA6738}"/>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5" name="Freeform 13">
              <a:extLst>
                <a:ext uri="{FF2B5EF4-FFF2-40B4-BE49-F238E27FC236}">
                  <a16:creationId xmlns:a16="http://schemas.microsoft.com/office/drawing/2014/main" id="{A14B7AB1-3C60-7243-80AF-1143298FCF0E}"/>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6" name="Freeform 14">
              <a:extLst>
                <a:ext uri="{FF2B5EF4-FFF2-40B4-BE49-F238E27FC236}">
                  <a16:creationId xmlns:a16="http://schemas.microsoft.com/office/drawing/2014/main" id="{DCA9A25B-3DB7-6C43-9DAB-F9374407E32F}"/>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7" name="Freeform 15">
              <a:extLst>
                <a:ext uri="{FF2B5EF4-FFF2-40B4-BE49-F238E27FC236}">
                  <a16:creationId xmlns:a16="http://schemas.microsoft.com/office/drawing/2014/main" id="{D6D5F953-ED5B-7A40-A002-5D241E705C36}"/>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rtlCol="0"/>
          <a:lstStyle>
            <a:lvl1pPr algn="l">
              <a:lnSpc>
                <a:spcPct val="85000"/>
              </a:lnSpc>
              <a:defRPr sz="7000">
                <a:solidFill>
                  <a:srgbClr val="FFFFFF"/>
                </a:solidFill>
                <a:latin typeface="+mj-lt"/>
              </a:defRPr>
            </a:lvl1pPr>
          </a:lstStyle>
          <a:p>
            <a:pPr rtl="0"/>
            <a:r>
              <a:rPr lang="sv-fi"/>
              <a:t>Muokkaa perustyyl. napsautt.</a:t>
            </a:r>
          </a:p>
        </p:txBody>
      </p:sp>
      <p:sp>
        <p:nvSpPr>
          <p:cNvPr id="12" name="Tekstin paikkamerkki 11"/>
          <p:cNvSpPr>
            <a:spLocks noGrp="1"/>
          </p:cNvSpPr>
          <p:nvPr>
            <p:ph type="body" sz="quarter" idx="13"/>
          </p:nvPr>
        </p:nvSpPr>
        <p:spPr>
          <a:xfrm>
            <a:off x="447472" y="2665378"/>
            <a:ext cx="10709478" cy="972000"/>
          </a:xfrm>
        </p:spPr>
        <p:txBody>
          <a:bodyPr rtlCol="0"/>
          <a:lstStyle>
            <a:lvl1pPr marL="0" indent="0">
              <a:buNone/>
              <a:defRPr b="1">
                <a:solidFill>
                  <a:srgbClr val="FFFFFF"/>
                </a:solidFill>
                <a:latin typeface="+mj-lt"/>
              </a:defRPr>
            </a:lvl1pPr>
          </a:lstStyle>
          <a:p>
            <a:pPr lvl="0" rtl="0"/>
            <a:r>
              <a:rPr lang="sv-fi"/>
              <a:t>Muokkaa tekstin perustyylejä napsauttamalla</a:t>
            </a:r>
          </a:p>
        </p:txBody>
      </p:sp>
    </p:spTree>
    <p:extLst>
      <p:ext uri="{BB962C8B-B14F-4D97-AF65-F5344CB8AC3E}">
        <p14:creationId xmlns:p14="http://schemas.microsoft.com/office/powerpoint/2010/main" val="20296202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rtlCol="0"/>
          <a:lstStyle/>
          <a:p>
            <a:pPr rtl="0"/>
            <a:r>
              <a:rPr lang="sv-fi"/>
              <a:t>Click to edit Master title style</a:t>
            </a:r>
            <a:endParaRPr lang="fi-FI"/>
          </a:p>
        </p:txBody>
      </p:sp>
      <p:sp>
        <p:nvSpPr>
          <p:cNvPr id="3" name="Sisällön paikkamerkki 2"/>
          <p:cNvSpPr>
            <a:spLocks noGrp="1"/>
          </p:cNvSpPr>
          <p:nvPr>
            <p:ph sz="half" idx="1"/>
          </p:nvPr>
        </p:nvSpPr>
        <p:spPr>
          <a:xfrm>
            <a:off x="457200" y="1195200"/>
            <a:ext cx="6371618" cy="4982400"/>
          </a:xfrm>
        </p:spPr>
        <p:txBody>
          <a:bodyPr rtlCol="0"/>
          <a:lstStyle/>
          <a:p>
            <a:pPr lvl="0" rtl="0"/>
            <a:r>
              <a:rPr lang="sv-fi"/>
              <a:t>Click to edit Master text styles</a:t>
            </a:r>
          </a:p>
          <a:p>
            <a:pPr lvl="1" rtl="0"/>
            <a:r>
              <a:rPr lang="sv-fi"/>
              <a:t>Second level</a:t>
            </a:r>
          </a:p>
          <a:p>
            <a:pPr lvl="2" rtl="0"/>
            <a:r>
              <a:rPr lang="sv-fi"/>
              <a:t>Third level</a:t>
            </a:r>
          </a:p>
          <a:p>
            <a:pPr lvl="3" rtl="0"/>
            <a:r>
              <a:rPr lang="sv-fi"/>
              <a:t>Fourth level</a:t>
            </a:r>
          </a:p>
          <a:p>
            <a:pPr lvl="4" rtl="0"/>
            <a:r>
              <a:rPr lang="sv-fi"/>
              <a:t>Fifth level</a:t>
            </a:r>
            <a:endParaRPr lang="fi-FI"/>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rtl="0"/>
            <a:r>
              <a:rPr lang="sv-fi" noProof="0"/>
              <a:t>Drag picture to placeholder or click icon to add</a:t>
            </a:r>
            <a:endParaRPr lang="fi-FI" noProof="0"/>
          </a:p>
        </p:txBody>
      </p:sp>
      <p:sp>
        <p:nvSpPr>
          <p:cNvPr id="5" name="Päivämäärän paikkamerkki 3">
            <a:extLst>
              <a:ext uri="{FF2B5EF4-FFF2-40B4-BE49-F238E27FC236}">
                <a16:creationId xmlns:a16="http://schemas.microsoft.com/office/drawing/2014/main" id="{98520AB3-5A2A-F148-BBB7-1DBD244EB021}"/>
              </a:ext>
            </a:extLst>
          </p:cNvPr>
          <p:cNvSpPr>
            <a:spLocks noGrp="1"/>
          </p:cNvSpPr>
          <p:nvPr>
            <p:ph type="dt" sz="half" idx="14"/>
          </p:nvPr>
        </p:nvSpPr>
        <p:spPr/>
        <p:txBody>
          <a:bodyPr rtlCol="0"/>
          <a:lstStyle>
            <a:lvl1pPr>
              <a:defRPr/>
            </a:lvl1pPr>
          </a:lstStyle>
          <a:p>
            <a:pPr rtl="0">
              <a:defRPr/>
            </a:pPr>
            <a:r>
              <a:rPr lang="fi-FI"/>
              <a:t>24.10.2024</a:t>
            </a:r>
          </a:p>
        </p:txBody>
      </p:sp>
      <p:sp>
        <p:nvSpPr>
          <p:cNvPr id="6" name="Alatunnisteen paikkamerkki 4">
            <a:extLst>
              <a:ext uri="{FF2B5EF4-FFF2-40B4-BE49-F238E27FC236}">
                <a16:creationId xmlns:a16="http://schemas.microsoft.com/office/drawing/2014/main" id="{E235F370-ADFC-5B49-A184-A25C697CEB6F}"/>
              </a:ext>
            </a:extLst>
          </p:cNvPr>
          <p:cNvSpPr>
            <a:spLocks noGrp="1"/>
          </p:cNvSpPr>
          <p:nvPr>
            <p:ph type="ftr" sz="quarter" idx="15"/>
          </p:nvPr>
        </p:nvSpPr>
        <p:spPr/>
        <p:txBody>
          <a:bodyPr rtlCol="0"/>
          <a:lstStyle>
            <a:lvl1pPr>
              <a:defRPr/>
            </a:lvl1pPr>
          </a:lstStyle>
          <a:p>
            <a:pPr rtl="0">
              <a:defRPr/>
            </a:pPr>
            <a:r>
              <a:rPr lang="sv-fi"/>
              <a:t>Etunimi Sukunimi</a:t>
            </a:r>
          </a:p>
        </p:txBody>
      </p:sp>
      <p:sp>
        <p:nvSpPr>
          <p:cNvPr id="7" name="Dian numeron paikkamerkki 5">
            <a:extLst>
              <a:ext uri="{FF2B5EF4-FFF2-40B4-BE49-F238E27FC236}">
                <a16:creationId xmlns:a16="http://schemas.microsoft.com/office/drawing/2014/main" id="{C0B3576F-1B44-414D-9444-F524169074A1}"/>
              </a:ext>
            </a:extLst>
          </p:cNvPr>
          <p:cNvSpPr>
            <a:spLocks noGrp="1"/>
          </p:cNvSpPr>
          <p:nvPr>
            <p:ph type="sldNum" sz="quarter" idx="16"/>
          </p:nvPr>
        </p:nvSpPr>
        <p:spPr/>
        <p:txBody>
          <a:bodyPr rtlCol="0"/>
          <a:lstStyle>
            <a:lvl1pPr>
              <a:defRPr/>
            </a:lvl1pPr>
          </a:lstStyle>
          <a:p>
            <a:pPr rtl="0">
              <a:defRPr/>
            </a:pPr>
            <a:fld id="{23344C64-584D-384B-9C48-C2BF421D092D}" type="slidenum">
              <a:rPr lang="fi-FI"/>
              <a:pPr rtl="0">
                <a:defRPr/>
              </a:pPr>
              <a:t>‹#›</a:t>
            </a:fld>
            <a:endParaRPr lang="fi-FI"/>
          </a:p>
        </p:txBody>
      </p:sp>
    </p:spTree>
    <p:extLst>
      <p:ext uri="{BB962C8B-B14F-4D97-AF65-F5344CB8AC3E}">
        <p14:creationId xmlns:p14="http://schemas.microsoft.com/office/powerpoint/2010/main" val="1657522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lstStyle>
            <a:lvl1pPr marL="0" indent="0">
              <a:buFontTx/>
              <a:buNone/>
              <a:defRPr/>
            </a:lvl1pPr>
          </a:lstStyle>
          <a:p>
            <a:pPr rtl="0"/>
            <a:r>
              <a:rPr lang="sv-fi"/>
              <a:t>Lisää kuva napsauttamalla kuvaketta</a:t>
            </a:r>
            <a:endParaRPr lang="en-GB"/>
          </a:p>
        </p:txBody>
      </p:sp>
      <p:sp>
        <p:nvSpPr>
          <p:cNvPr id="2" name="Otsikko 1"/>
          <p:cNvSpPr>
            <a:spLocks noGrp="1"/>
          </p:cNvSpPr>
          <p:nvPr>
            <p:ph type="title"/>
          </p:nvPr>
        </p:nvSpPr>
        <p:spPr>
          <a:xfrm>
            <a:off x="457199" y="5486400"/>
            <a:ext cx="11235447" cy="670884"/>
          </a:xfrm>
        </p:spPr>
        <p:txBody>
          <a:bodyPr rtlCol="0" anchor="ctr" anchorCtr="0"/>
          <a:lstStyle>
            <a:lvl1pPr algn="ctr">
              <a:defRPr sz="2600" b="0">
                <a:latin typeface="+mn-lt"/>
              </a:defRPr>
            </a:lvl1pPr>
          </a:lstStyle>
          <a:p>
            <a:pPr rtl="0"/>
            <a:r>
              <a:rPr lang="sv-fi"/>
              <a:t>Muokkaa perustyyl. napsautt.</a:t>
            </a:r>
          </a:p>
        </p:txBody>
      </p:sp>
      <p:sp>
        <p:nvSpPr>
          <p:cNvPr id="3" name="Päivämäärän paikkamerkki 2"/>
          <p:cNvSpPr>
            <a:spLocks noGrp="1"/>
          </p:cNvSpPr>
          <p:nvPr>
            <p:ph type="dt" sz="half" idx="10"/>
          </p:nvPr>
        </p:nvSpPr>
        <p:spPr/>
        <p:txBody>
          <a:bodyPr rtlCol="0"/>
          <a:lstStyle/>
          <a:p>
            <a:pPr rtl="0"/>
            <a:endParaRPr lang="fi-FI"/>
          </a:p>
        </p:txBody>
      </p:sp>
      <p:sp>
        <p:nvSpPr>
          <p:cNvPr id="4" name="Alatunnisteen paikkamerkki 3"/>
          <p:cNvSpPr>
            <a:spLocks noGrp="1"/>
          </p:cNvSpPr>
          <p:nvPr>
            <p:ph type="ftr" sz="quarter" idx="11"/>
          </p:nvPr>
        </p:nvSpPr>
        <p:spPr/>
        <p:txBody>
          <a:bodyPr rtlCol="0"/>
          <a:lstStyle/>
          <a:p>
            <a:pPr rtl="0"/>
            <a:endParaRPr lang="fi-FI"/>
          </a:p>
        </p:txBody>
      </p:sp>
      <p:sp>
        <p:nvSpPr>
          <p:cNvPr id="5" name="Dian numeron paikkamerkki 4"/>
          <p:cNvSpPr>
            <a:spLocks noGrp="1"/>
          </p:cNvSpPr>
          <p:nvPr>
            <p:ph type="sldNum" sz="quarter" idx="12"/>
          </p:nvPr>
        </p:nvSpPr>
        <p:spPr/>
        <p:txBody>
          <a:bodyPr rtlCol="0"/>
          <a:lstStyle/>
          <a:p>
            <a:pPr rtl="0"/>
            <a:fld id="{66B0B938-106A-4E9D-9931-8D19B263D192}" type="slidenum">
              <a:rPr lang="fi-FI" smtClean="0"/>
              <a:t>‹#›</a:t>
            </a:fld>
            <a:endParaRPr lang="fi-FI"/>
          </a:p>
        </p:txBody>
      </p:sp>
    </p:spTree>
    <p:extLst>
      <p:ext uri="{BB962C8B-B14F-4D97-AF65-F5344CB8AC3E}">
        <p14:creationId xmlns:p14="http://schemas.microsoft.com/office/powerpoint/2010/main" val="4466534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4.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5.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image" Target="../media/image6.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heme" Target="../theme/theme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theme" Target="../theme/theme7.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rtl="0">
              <a:defRPr/>
            </a:pPr>
            <a:r>
              <a:rPr lang="fi-FI"/>
              <a:t>24.10.2024</a:t>
            </a:r>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rtl="0">
              <a:defRPr/>
            </a:pPr>
            <a:r>
              <a:rPr lang="sv-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rtl="0">
              <a:defRPr/>
            </a:pPr>
            <a:fld id="{B5C6A22F-21FA-401F-8BC7-615D7899174A}" type="slidenum">
              <a:rPr lang="fi-FI"/>
              <a:pPr rtl="0">
                <a:defRPr/>
              </a:pPr>
              <a:t>‹#›</a:t>
            </a:fld>
            <a:endParaRPr lang="fi-FI"/>
          </a:p>
        </p:txBody>
      </p:sp>
      <p:pic>
        <p:nvPicPr>
          <p:cNvPr id="2" name="Kuva 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cSld>
  <p:clrMap bg1="lt1" tx1="dk1" bg2="lt2" tx2="dk2" accent1="accent1" accent2="accent2" accent3="accent3" accent4="accent4" accent5="accent5" accent6="accent6" hlink="hlink" folHlink="folHlink"/>
  <p:sldLayoutIdLst>
    <p:sldLayoutId id="2147483820" r:id="rId1"/>
    <p:sldLayoutId id="2147483852" r:id="rId2"/>
    <p:sldLayoutId id="2147483853" r:id="rId3"/>
    <p:sldLayoutId id="2147483854" r:id="rId4"/>
    <p:sldLayoutId id="2147483855" r:id="rId5"/>
    <p:sldLayoutId id="2147483856" r:id="rId6"/>
    <p:sldLayoutId id="2147483857" r:id="rId7"/>
    <p:sldLayoutId id="2147483858" r:id="rId8"/>
    <p:sldLayoutId id="2147483821" r:id="rId9"/>
    <p:sldLayoutId id="2147483859" r:id="rId10"/>
    <p:sldLayoutId id="2147483860" r:id="rId11"/>
    <p:sldLayoutId id="2147483861" r:id="rId12"/>
    <p:sldLayoutId id="2147483862" r:id="rId13"/>
    <p:sldLayoutId id="2147483863" r:id="rId14"/>
    <p:sldLayoutId id="2147483822" r:id="rId15"/>
    <p:sldLayoutId id="2147483823" r:id="rId16"/>
    <p:sldLayoutId id="2147483824" r:id="rId17"/>
    <p:sldLayoutId id="2147483825" r:id="rId18"/>
    <p:sldLayoutId id="2147483826" r:id="rId19"/>
    <p:sldLayoutId id="2147483827" r:id="rId20"/>
    <p:sldLayoutId id="2147483828" r:id="rId21"/>
    <p:sldLayoutId id="2147483864" r:id="rId22"/>
    <p:sldLayoutId id="2147483865" r:id="rId23"/>
    <p:sldLayoutId id="2147483866" r:id="rId24"/>
    <p:sldLayoutId id="2147483829" r:id="rId25"/>
    <p:sldLayoutId id="2147483830"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 id="2147483913" r:id="rId37"/>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perustyyl. napsautt.</a:t>
            </a:r>
          </a:p>
        </p:txBody>
      </p:sp>
      <p:sp>
        <p:nvSpPr>
          <p:cNvPr id="4099"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rtl="0">
              <a:defRPr/>
            </a:pPr>
            <a:r>
              <a:rPr lang="fi-FI"/>
              <a:t>24.10.2024</a:t>
            </a:r>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rtl="0">
              <a:defRPr/>
            </a:pPr>
            <a:r>
              <a:rPr lang="sv-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rtl="0">
              <a:defRPr/>
            </a:pPr>
            <a:fld id="{593C62A2-8F4B-4BA5-BB95-3B4A6DD9E671}" type="slidenum">
              <a:rPr lang="fi-FI"/>
              <a:pPr rtl="0">
                <a:defRPr/>
              </a:pPr>
              <a:t>‹#›</a:t>
            </a:fld>
            <a:endParaRPr lang="fi-FI"/>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4980" y="6110309"/>
            <a:ext cx="1133725" cy="644588"/>
          </a:xfrm>
          <a:prstGeom prst="rect">
            <a:avLst/>
          </a:prstGeom>
        </p:spPr>
      </p:pic>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p:txStyles>
    <p:titleStyle>
      <a:lvl1pPr algn="l" rtl="0" fontAlgn="base">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00BF"/>
          </a:solidFill>
          <a:latin typeface="Arial Black" panose="020B0A04020102020204" pitchFamily="34" charset="0"/>
        </a:defRPr>
      </a:lvl2pPr>
      <a:lvl3pPr algn="l" rtl="0" fontAlgn="base">
        <a:lnSpc>
          <a:spcPct val="90000"/>
        </a:lnSpc>
        <a:spcBef>
          <a:spcPct val="0"/>
        </a:spcBef>
        <a:spcAft>
          <a:spcPct val="0"/>
        </a:spcAft>
        <a:defRPr sz="4200" b="1">
          <a:solidFill>
            <a:srgbClr val="0000BF"/>
          </a:solidFill>
          <a:latin typeface="Arial Black" panose="020B0A04020102020204" pitchFamily="34" charset="0"/>
        </a:defRPr>
      </a:lvl3pPr>
      <a:lvl4pPr algn="l" rtl="0" fontAlgn="base">
        <a:lnSpc>
          <a:spcPct val="90000"/>
        </a:lnSpc>
        <a:spcBef>
          <a:spcPct val="0"/>
        </a:spcBef>
        <a:spcAft>
          <a:spcPct val="0"/>
        </a:spcAft>
        <a:defRPr sz="4200" b="1">
          <a:solidFill>
            <a:srgbClr val="0000BF"/>
          </a:solidFill>
          <a:latin typeface="Arial Black" panose="020B0A04020102020204" pitchFamily="34" charset="0"/>
        </a:defRPr>
      </a:lvl4pPr>
      <a:lvl5pPr algn="l" rtl="0" fontAlgn="base">
        <a:lnSpc>
          <a:spcPct val="90000"/>
        </a:lnSpc>
        <a:spcBef>
          <a:spcPct val="0"/>
        </a:spcBef>
        <a:spcAft>
          <a:spcPct val="0"/>
        </a:spcAft>
        <a:defRPr sz="4200" b="1">
          <a:solidFill>
            <a:srgbClr val="0000BF"/>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00BF"/>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00BF"/>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perustyyl. napsautt.</a:t>
            </a:r>
          </a:p>
        </p:txBody>
      </p:sp>
      <p:sp>
        <p:nvSpPr>
          <p:cNvPr id="5123"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FD4F00"/>
                </a:solidFill>
                <a:latin typeface="+mn-lt"/>
              </a:defRPr>
            </a:lvl1pPr>
          </a:lstStyle>
          <a:p>
            <a:pPr rtl="0">
              <a:defRPr/>
            </a:pPr>
            <a:r>
              <a:rPr lang="fi-FI"/>
              <a:t>24.10.2024</a:t>
            </a:r>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FD4F00"/>
                </a:solidFill>
                <a:latin typeface="+mn-lt"/>
              </a:defRPr>
            </a:lvl1pPr>
          </a:lstStyle>
          <a:p>
            <a:pPr rtl="0">
              <a:defRPr/>
            </a:pPr>
            <a:r>
              <a:rPr lang="sv-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FD4F00"/>
                </a:solidFill>
                <a:latin typeface="+mn-lt"/>
              </a:defRPr>
            </a:lvl1pPr>
          </a:lstStyle>
          <a:p>
            <a:pPr rtl="0">
              <a:defRPr/>
            </a:pPr>
            <a:fld id="{86E4FE70-929C-4534-AD5C-35ECB10BA3EF}" type="slidenum">
              <a:rPr lang="fi-FI"/>
              <a:pPr rtl="0">
                <a:defRPr/>
              </a:pPr>
              <a:t>‹#›</a:t>
            </a:fld>
            <a:endParaRPr lang="fi-FI"/>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5474" y="6102989"/>
            <a:ext cx="1039225" cy="590860"/>
          </a:xfrm>
          <a:prstGeom prst="rect">
            <a:avLst/>
          </a:prstGeom>
        </p:spPr>
      </p:pic>
    </p:spTree>
  </p:cSld>
  <p:clrMap bg1="lt1" tx1="dk1" bg2="lt2" tx2="dk2" accent1="accent1" accent2="accent2" accent3="accent3" accent4="accent4" accent5="accent5" accent6="accent6" hlink="hlink" folHlink="folHlink"/>
  <p:sldLayoutIdLst>
    <p:sldLayoutId id="2147483838" r:id="rId1"/>
    <p:sldLayoutId id="2147483889" r:id="rId2"/>
    <p:sldLayoutId id="2147483839" r:id="rId3"/>
    <p:sldLayoutId id="2147483890" r:id="rId4"/>
    <p:sldLayoutId id="2147483840" r:id="rId5"/>
    <p:sldLayoutId id="2147483841" r:id="rId6"/>
    <p:sldLayoutId id="2147483842" r:id="rId7"/>
    <p:sldLayoutId id="2147483843" r:id="rId8"/>
    <p:sldLayoutId id="2147483844"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hdr="0"/>
  <p:txStyles>
    <p:title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perustyyl. napsautt.</a:t>
            </a:r>
          </a:p>
        </p:txBody>
      </p:sp>
      <p:sp>
        <p:nvSpPr>
          <p:cNvPr id="614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rtl="0">
              <a:defRPr/>
            </a:pPr>
            <a:r>
              <a:rPr lang="fi-FI"/>
              <a:t>24.10.2024</a:t>
            </a:r>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rtl="0">
              <a:defRPr/>
            </a:pPr>
            <a:r>
              <a:rPr lang="sv-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rtl="0">
              <a:defRPr/>
            </a:pPr>
            <a:fld id="{7987D597-3FC0-4A5C-AEFB-3D5BFA0892D2}" type="slidenum">
              <a:rPr lang="fi-FI"/>
              <a:pPr rtl="0">
                <a:defRPr/>
              </a:pPr>
              <a:t>‹#›</a:t>
            </a:fld>
            <a:endParaRPr lang="fi-FI"/>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59967" y="6117344"/>
            <a:ext cx="1078916" cy="613426"/>
          </a:xfrm>
          <a:prstGeom prst="rect">
            <a:avLst/>
          </a:prstGeom>
        </p:spPr>
      </p:pic>
    </p:spTree>
  </p:cSld>
  <p:clrMap bg1="lt1" tx1="dk1" bg2="lt2" tx2="dk2" accent1="accent1" accent2="accent2" accent3="accent3" accent4="accent4" accent5="accent5" accent6="accent6" hlink="hlink" folHlink="folHlink"/>
  <p:sldLayoutIdLst>
    <p:sldLayoutId id="2147483845" r:id="rId1"/>
    <p:sldLayoutId id="2147483901" r:id="rId2"/>
    <p:sldLayoutId id="2147483846" r:id="rId3"/>
    <p:sldLayoutId id="2147483902" r:id="rId4"/>
    <p:sldLayoutId id="2147483847" r:id="rId5"/>
    <p:sldLayoutId id="2147483848" r:id="rId6"/>
    <p:sldLayoutId id="2147483849" r:id="rId7"/>
    <p:sldLayoutId id="2147483850" r:id="rId8"/>
    <p:sldLayoutId id="2147483851"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hf hdr="0"/>
  <p:txStyles>
    <p:titleStyle>
      <a:lvl1pPr algn="l" rtl="0" fontAlgn="base">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Otsikon paikkamerkki 1">
            <a:extLst>
              <a:ext uri="{FF2B5EF4-FFF2-40B4-BE49-F238E27FC236}">
                <a16:creationId xmlns:a16="http://schemas.microsoft.com/office/drawing/2014/main" id="{CB55AD00-F920-9A42-A432-27BBBC27C5B7}"/>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perustyyl. napsautt.</a:t>
            </a:r>
          </a:p>
        </p:txBody>
      </p:sp>
      <p:sp>
        <p:nvSpPr>
          <p:cNvPr id="37891" name="Tekstin paikkamerkki 2">
            <a:extLst>
              <a:ext uri="{FF2B5EF4-FFF2-40B4-BE49-F238E27FC236}">
                <a16:creationId xmlns:a16="http://schemas.microsoft.com/office/drawing/2014/main" id="{3A0C726E-DF05-1546-AE24-EA95362AED91}"/>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a:extLst>
              <a:ext uri="{FF2B5EF4-FFF2-40B4-BE49-F238E27FC236}">
                <a16:creationId xmlns:a16="http://schemas.microsoft.com/office/drawing/2014/main" id="{432B202B-0A1E-F041-868D-33F82A6AA8F0}"/>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BF"/>
                </a:solidFill>
                <a:latin typeface="+mn-lt"/>
              </a:defRPr>
            </a:lvl1pPr>
          </a:lstStyle>
          <a:p>
            <a:pPr rtl="0">
              <a:defRPr/>
            </a:pPr>
            <a:r>
              <a:rPr lang="fi-FI"/>
              <a:t>24.10.2024</a:t>
            </a:r>
          </a:p>
        </p:txBody>
      </p:sp>
      <p:sp>
        <p:nvSpPr>
          <p:cNvPr id="5" name="Alatunnisteen paikkamerkki 4">
            <a:extLst>
              <a:ext uri="{FF2B5EF4-FFF2-40B4-BE49-F238E27FC236}">
                <a16:creationId xmlns:a16="http://schemas.microsoft.com/office/drawing/2014/main" id="{5B3B35A6-87D3-6945-8C3A-9C211A4257D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BF"/>
                </a:solidFill>
                <a:latin typeface="+mn-lt"/>
              </a:defRPr>
            </a:lvl1pPr>
          </a:lstStyle>
          <a:p>
            <a:pPr rtl="0">
              <a:defRPr/>
            </a:pPr>
            <a:r>
              <a:rPr lang="sv-fi"/>
              <a:t>Etunimi Sukunimi</a:t>
            </a:r>
          </a:p>
        </p:txBody>
      </p:sp>
      <p:sp>
        <p:nvSpPr>
          <p:cNvPr id="6" name="Dian numeron paikkamerkki 5">
            <a:extLst>
              <a:ext uri="{FF2B5EF4-FFF2-40B4-BE49-F238E27FC236}">
                <a16:creationId xmlns:a16="http://schemas.microsoft.com/office/drawing/2014/main" id="{3B28DA7C-22B4-064A-8BD5-E1BA5D338629}"/>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BF"/>
                </a:solidFill>
                <a:latin typeface="+mn-lt"/>
              </a:defRPr>
            </a:lvl1pPr>
          </a:lstStyle>
          <a:p>
            <a:pPr rtl="0">
              <a:defRPr/>
            </a:pPr>
            <a:fld id="{F2A5173E-91C7-FB4D-832B-6BBF1349DAB2}" type="slidenum">
              <a:rPr lang="fi-FI"/>
              <a:pPr rtl="0">
                <a:defRPr/>
              </a:pPr>
              <a:t>‹#›</a:t>
            </a:fld>
            <a:endParaRPr lang="fi-FI"/>
          </a:p>
        </p:txBody>
      </p:sp>
      <p:grpSp>
        <p:nvGrpSpPr>
          <p:cNvPr id="7" name="Ryhmä 6">
            <a:extLst>
              <a:ext uri="{FF2B5EF4-FFF2-40B4-BE49-F238E27FC236}">
                <a16:creationId xmlns:a16="http://schemas.microsoft.com/office/drawing/2014/main" id="{09EC5B30-E04D-3044-9B3A-8A2068E5BD6D}"/>
              </a:ext>
            </a:extLst>
          </p:cNvPr>
          <p:cNvGrpSpPr/>
          <p:nvPr userDrawn="1"/>
        </p:nvGrpSpPr>
        <p:grpSpPr bwMode="black">
          <a:xfrm>
            <a:off x="465667" y="6222027"/>
            <a:ext cx="804333" cy="373549"/>
            <a:chOff x="228601" y="704851"/>
            <a:chExt cx="11734800" cy="5449888"/>
          </a:xfrm>
          <a:solidFill>
            <a:srgbClr val="0000BF"/>
          </a:solidFill>
        </p:grpSpPr>
        <p:sp>
          <p:nvSpPr>
            <p:cNvPr id="8" name="Freeform 5">
              <a:extLst>
                <a:ext uri="{FF2B5EF4-FFF2-40B4-BE49-F238E27FC236}">
                  <a16:creationId xmlns:a16="http://schemas.microsoft.com/office/drawing/2014/main" id="{CFB322F7-D3FB-5D47-B06E-8326F138DECE}"/>
                </a:ext>
              </a:extLst>
            </p:cNvPr>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9" name="Freeform 6">
              <a:extLst>
                <a:ext uri="{FF2B5EF4-FFF2-40B4-BE49-F238E27FC236}">
                  <a16:creationId xmlns:a16="http://schemas.microsoft.com/office/drawing/2014/main" id="{9DA56769-26B8-BE4E-A6CB-50B3CCB22535}"/>
                </a:ext>
              </a:extLst>
            </p:cNvPr>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0" name="Rectangle 7">
              <a:extLst>
                <a:ext uri="{FF2B5EF4-FFF2-40B4-BE49-F238E27FC236}">
                  <a16:creationId xmlns:a16="http://schemas.microsoft.com/office/drawing/2014/main" id="{A5369189-B5BC-5D4F-BB36-C21091B41E95}"/>
                </a:ext>
              </a:extLst>
            </p:cNvPr>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1" name="Freeform 8">
              <a:extLst>
                <a:ext uri="{FF2B5EF4-FFF2-40B4-BE49-F238E27FC236}">
                  <a16:creationId xmlns:a16="http://schemas.microsoft.com/office/drawing/2014/main" id="{902FAE0E-9D1F-D74A-BB61-2B65F131A8D4}"/>
                </a:ext>
              </a:extLst>
            </p:cNvPr>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2" name="Freeform 9">
              <a:extLst>
                <a:ext uri="{FF2B5EF4-FFF2-40B4-BE49-F238E27FC236}">
                  <a16:creationId xmlns:a16="http://schemas.microsoft.com/office/drawing/2014/main" id="{47B4C94F-EFC5-B94B-942B-40531479FC70}"/>
                </a:ext>
              </a:extLst>
            </p:cNvPr>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3" name="Freeform 10">
              <a:extLst>
                <a:ext uri="{FF2B5EF4-FFF2-40B4-BE49-F238E27FC236}">
                  <a16:creationId xmlns:a16="http://schemas.microsoft.com/office/drawing/2014/main" id="{84A24ED2-7579-A24B-AD86-510B2BEBA15B}"/>
                </a:ext>
              </a:extLst>
            </p:cNvPr>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4" name="Rectangle 11">
              <a:extLst>
                <a:ext uri="{FF2B5EF4-FFF2-40B4-BE49-F238E27FC236}">
                  <a16:creationId xmlns:a16="http://schemas.microsoft.com/office/drawing/2014/main" id="{A5BBE234-ABBC-D144-8A65-C39805EC6E0D}"/>
                </a:ext>
              </a:extLst>
            </p:cNvPr>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5" name="Freeform 12">
              <a:extLst>
                <a:ext uri="{FF2B5EF4-FFF2-40B4-BE49-F238E27FC236}">
                  <a16:creationId xmlns:a16="http://schemas.microsoft.com/office/drawing/2014/main" id="{6366BD95-9111-9F42-9809-AC071C6AE02C}"/>
                </a:ext>
              </a:extLst>
            </p:cNvPr>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6" name="Freeform 13">
              <a:extLst>
                <a:ext uri="{FF2B5EF4-FFF2-40B4-BE49-F238E27FC236}">
                  <a16:creationId xmlns:a16="http://schemas.microsoft.com/office/drawing/2014/main" id="{C3835F49-777E-7F43-8969-0FEE753B2226}"/>
                </a:ext>
              </a:extLst>
            </p:cNvPr>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7" name="Freeform 14">
              <a:extLst>
                <a:ext uri="{FF2B5EF4-FFF2-40B4-BE49-F238E27FC236}">
                  <a16:creationId xmlns:a16="http://schemas.microsoft.com/office/drawing/2014/main" id="{6C0792FA-34DB-4A43-ABB8-555AA864A1D4}"/>
                </a:ext>
              </a:extLst>
            </p:cNvPr>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sp>
          <p:nvSpPr>
            <p:cNvPr id="18" name="Freeform 15">
              <a:extLst>
                <a:ext uri="{FF2B5EF4-FFF2-40B4-BE49-F238E27FC236}">
                  <a16:creationId xmlns:a16="http://schemas.microsoft.com/office/drawing/2014/main" id="{EB425957-3DC7-EF40-98BD-B82B2751BF7C}"/>
                </a:ext>
              </a:extLst>
            </p:cNvPr>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4034" r:id="rId1"/>
  </p:sldLayoutIdLst>
  <p:hf hdr="0"/>
  <p:txStyles>
    <p:titleStyle>
      <a:lvl1pPr algn="l" rtl="0" eaLnBrk="0" fontAlgn="base" hangingPunct="0">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rgbClr val="0000BF"/>
          </a:solidFill>
          <a:latin typeface="Arial Black" panose="020B0604020202020204" pitchFamily="34" charset="0"/>
        </a:defRPr>
      </a:lvl5pPr>
      <a:lvl6pPr marL="457200" algn="l" rtl="0" fontAlgn="base">
        <a:lnSpc>
          <a:spcPct val="90000"/>
        </a:lnSpc>
        <a:spcBef>
          <a:spcPct val="0"/>
        </a:spcBef>
        <a:spcAft>
          <a:spcPct val="0"/>
        </a:spcAft>
        <a:defRPr sz="4200" b="1">
          <a:solidFill>
            <a:srgbClr val="0000BF"/>
          </a:solidFill>
          <a:latin typeface="Arial Black" panose="020B0604020202020204" pitchFamily="34" charset="0"/>
        </a:defRPr>
      </a:lvl6pPr>
      <a:lvl7pPr marL="914400" algn="l" rtl="0" fontAlgn="base">
        <a:lnSpc>
          <a:spcPct val="90000"/>
        </a:lnSpc>
        <a:spcBef>
          <a:spcPct val="0"/>
        </a:spcBef>
        <a:spcAft>
          <a:spcPct val="0"/>
        </a:spcAft>
        <a:defRPr sz="4200" b="1">
          <a:solidFill>
            <a:srgbClr val="0000BF"/>
          </a:solidFill>
          <a:latin typeface="Arial Black" panose="020B06040202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6040202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61E0872D-12A6-7040-A038-B8D87DF52E64}"/>
              </a:ext>
            </a:extLst>
          </p:cNvPr>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perustyyl. napsautt.</a:t>
            </a:r>
          </a:p>
        </p:txBody>
      </p:sp>
      <p:sp>
        <p:nvSpPr>
          <p:cNvPr id="1027" name="Tekstin paikkamerkki 2">
            <a:extLst>
              <a:ext uri="{FF2B5EF4-FFF2-40B4-BE49-F238E27FC236}">
                <a16:creationId xmlns:a16="http://schemas.microsoft.com/office/drawing/2014/main" id="{BBFFD67E-9F7E-1645-9915-D9CD97342686}"/>
              </a:ext>
            </a:extLst>
          </p:cNvPr>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bodyPr>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a:extLst>
              <a:ext uri="{FF2B5EF4-FFF2-40B4-BE49-F238E27FC236}">
                <a16:creationId xmlns:a16="http://schemas.microsoft.com/office/drawing/2014/main" id="{847745B7-B4A6-6849-9E8C-FB47424046A3}"/>
              </a:ext>
            </a:extLst>
          </p:cNvPr>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a:solidFill>
                  <a:srgbClr val="000000"/>
                </a:solidFill>
                <a:latin typeface="+mn-lt"/>
              </a:defRPr>
            </a:lvl1pPr>
          </a:lstStyle>
          <a:p>
            <a:pPr rtl="0">
              <a:defRPr/>
            </a:pPr>
            <a:r>
              <a:rPr lang="fi-FI"/>
              <a:t>24.10.2024</a:t>
            </a:r>
          </a:p>
        </p:txBody>
      </p:sp>
      <p:sp>
        <p:nvSpPr>
          <p:cNvPr id="5" name="Alatunnisteen paikkamerkki 4">
            <a:extLst>
              <a:ext uri="{FF2B5EF4-FFF2-40B4-BE49-F238E27FC236}">
                <a16:creationId xmlns:a16="http://schemas.microsoft.com/office/drawing/2014/main" id="{9399D890-D74C-7A42-AC89-A56B859B6159}"/>
              </a:ext>
            </a:extLst>
          </p:cNvPr>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a:solidFill>
                  <a:srgbClr val="000000"/>
                </a:solidFill>
                <a:latin typeface="+mn-lt"/>
              </a:defRPr>
            </a:lvl1pPr>
          </a:lstStyle>
          <a:p>
            <a:pPr rtl="0">
              <a:defRPr/>
            </a:pPr>
            <a:r>
              <a:rPr lang="sv-fi"/>
              <a:t>Etunimi Sukunimi</a:t>
            </a:r>
          </a:p>
        </p:txBody>
      </p:sp>
      <p:sp>
        <p:nvSpPr>
          <p:cNvPr id="6" name="Dian numeron paikkamerkki 5">
            <a:extLst>
              <a:ext uri="{FF2B5EF4-FFF2-40B4-BE49-F238E27FC236}">
                <a16:creationId xmlns:a16="http://schemas.microsoft.com/office/drawing/2014/main" id="{623E8190-4DB8-7446-B96F-2AEF9BE409C1}"/>
              </a:ext>
            </a:extLst>
          </p:cNvPr>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a:solidFill>
                  <a:srgbClr val="000000"/>
                </a:solidFill>
                <a:latin typeface="+mn-lt"/>
              </a:defRPr>
            </a:lvl1pPr>
          </a:lstStyle>
          <a:p>
            <a:pPr rtl="0">
              <a:defRPr/>
            </a:pPr>
            <a:fld id="{CD91CE02-FF25-A547-85B7-B39A78830B2F}" type="slidenum">
              <a:rPr lang="fi-FI"/>
              <a:pPr rtl="0">
                <a:defRPr/>
              </a:pPr>
              <a:t>‹#›</a:t>
            </a:fld>
            <a:endParaRPr lang="fi-FI"/>
          </a:p>
        </p:txBody>
      </p:sp>
      <p:grpSp>
        <p:nvGrpSpPr>
          <p:cNvPr id="1031" name="Ryhmä 6">
            <a:extLst>
              <a:ext uri="{FF2B5EF4-FFF2-40B4-BE49-F238E27FC236}">
                <a16:creationId xmlns:a16="http://schemas.microsoft.com/office/drawing/2014/main" id="{6C5D4F43-7B4B-6248-BB03-2E1E3C847354}"/>
              </a:ext>
            </a:extLst>
          </p:cNvPr>
          <p:cNvGrpSpPr>
            <a:grpSpLocks/>
          </p:cNvGrpSpPr>
          <p:nvPr userDrawn="1"/>
        </p:nvGrpSpPr>
        <p:grpSpPr bwMode="auto">
          <a:xfrm>
            <a:off x="465138" y="6221413"/>
            <a:ext cx="804862" cy="374650"/>
            <a:chOff x="228601" y="704851"/>
            <a:chExt cx="11734800" cy="5449888"/>
          </a:xfrm>
        </p:grpSpPr>
        <p:sp>
          <p:nvSpPr>
            <p:cNvPr id="1032" name="Freeform 5">
              <a:extLst>
                <a:ext uri="{FF2B5EF4-FFF2-40B4-BE49-F238E27FC236}">
                  <a16:creationId xmlns:a16="http://schemas.microsoft.com/office/drawing/2014/main" id="{3DE23506-FB8F-434B-9268-C75B6DB48CF6}"/>
                </a:ext>
              </a:extLst>
            </p:cNvPr>
            <p:cNvSpPr>
              <a:spLocks noEditPoints="1"/>
            </p:cNvSpPr>
            <p:nvPr/>
          </p:nvSpPr>
          <p:spPr bwMode="black">
            <a:xfrm>
              <a:off x="228601" y="704851"/>
              <a:ext cx="11734800" cy="5449888"/>
            </a:xfrm>
            <a:custGeom>
              <a:avLst/>
              <a:gdLst>
                <a:gd name="T0" fmla="*/ 2147483646 w 32573"/>
                <a:gd name="T1" fmla="*/ 1900936149 h 15116"/>
                <a:gd name="T2" fmla="*/ 2147483646 w 32573"/>
                <a:gd name="T3" fmla="*/ 1766399340 h 15116"/>
                <a:gd name="T4" fmla="*/ 2147483646 w 32573"/>
                <a:gd name="T5" fmla="*/ 1766399340 h 15116"/>
                <a:gd name="T6" fmla="*/ 2147483646 w 32573"/>
                <a:gd name="T7" fmla="*/ 1253079091 h 15116"/>
                <a:gd name="T8" fmla="*/ 2147483646 w 32573"/>
                <a:gd name="T9" fmla="*/ 0 h 15116"/>
                <a:gd name="T10" fmla="*/ 0 w 32573"/>
                <a:gd name="T11" fmla="*/ 0 h 15116"/>
                <a:gd name="T12" fmla="*/ 0 w 32573"/>
                <a:gd name="T13" fmla="*/ 1253079091 h 15116"/>
                <a:gd name="T14" fmla="*/ 515000394 w 32573"/>
                <a:gd name="T15" fmla="*/ 1766399340 h 15116"/>
                <a:gd name="T16" fmla="*/ 1738385627 w 32573"/>
                <a:gd name="T17" fmla="*/ 1766399340 h 15116"/>
                <a:gd name="T18" fmla="*/ 2063894922 w 32573"/>
                <a:gd name="T19" fmla="*/ 1900936149 h 15116"/>
                <a:gd name="T20" fmla="*/ 2128140367 w 32573"/>
                <a:gd name="T21" fmla="*/ 1964890130 h 15116"/>
                <a:gd name="T22" fmla="*/ 2147483646 w 32573"/>
                <a:gd name="T23" fmla="*/ 1900936149 h 15116"/>
                <a:gd name="T24" fmla="*/ 2147483646 w 32573"/>
                <a:gd name="T25" fmla="*/ 122058238 h 15116"/>
                <a:gd name="T26" fmla="*/ 2147483646 w 32573"/>
                <a:gd name="T27" fmla="*/ 1253079091 h 15116"/>
                <a:gd name="T28" fmla="*/ 2147483646 w 32573"/>
                <a:gd name="T29" fmla="*/ 1644341101 h 15116"/>
                <a:gd name="T30" fmla="*/ 2147483646 w 32573"/>
                <a:gd name="T31" fmla="*/ 1644341101 h 15116"/>
                <a:gd name="T32" fmla="*/ 2128140367 w 32573"/>
                <a:gd name="T33" fmla="*/ 1793566577 h 15116"/>
                <a:gd name="T34" fmla="*/ 1738385627 w 32573"/>
                <a:gd name="T35" fmla="*/ 1644341101 h 15116"/>
                <a:gd name="T36" fmla="*/ 515000394 w 32573"/>
                <a:gd name="T37" fmla="*/ 1644341101 h 15116"/>
                <a:gd name="T38" fmla="*/ 121871444 w 32573"/>
                <a:gd name="T39" fmla="*/ 1253079091 h 15116"/>
                <a:gd name="T40" fmla="*/ 121871444 w 32573"/>
                <a:gd name="T41" fmla="*/ 122058238 h 15116"/>
                <a:gd name="T42" fmla="*/ 2147483646 w 32573"/>
                <a:gd name="T43" fmla="*/ 122058238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1033" name="Freeform 6">
              <a:extLst>
                <a:ext uri="{FF2B5EF4-FFF2-40B4-BE49-F238E27FC236}">
                  <a16:creationId xmlns:a16="http://schemas.microsoft.com/office/drawing/2014/main" id="{E98052C0-6041-C945-B639-7987A4C02A00}"/>
                </a:ext>
              </a:extLst>
            </p:cNvPr>
            <p:cNvSpPr>
              <a:spLocks/>
            </p:cNvSpPr>
            <p:nvPr/>
          </p:nvSpPr>
          <p:spPr bwMode="black">
            <a:xfrm>
              <a:off x="9961563" y="2287588"/>
              <a:ext cx="377825" cy="363538"/>
            </a:xfrm>
            <a:custGeom>
              <a:avLst/>
              <a:gdLst>
                <a:gd name="T0" fmla="*/ 136213483 w 1048"/>
                <a:gd name="T1" fmla="*/ 65425671 h 1009"/>
                <a:gd name="T2" fmla="*/ 68236709 w 1048"/>
                <a:gd name="T3" fmla="*/ 130981048 h 1009"/>
                <a:gd name="T4" fmla="*/ 0 w 1048"/>
                <a:gd name="T5" fmla="*/ 65425671 h 1009"/>
                <a:gd name="T6" fmla="*/ 68236709 w 1048"/>
                <a:gd name="T7" fmla="*/ 0 h 1009"/>
                <a:gd name="T8" fmla="*/ 136213483 w 1048"/>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3082" name="Rectangle 7">
              <a:extLst>
                <a:ext uri="{FF2B5EF4-FFF2-40B4-BE49-F238E27FC236}">
                  <a16:creationId xmlns:a16="http://schemas.microsoft.com/office/drawing/2014/main" id="{D0EE43C6-B8DF-D747-976D-5D9A6E00132A}"/>
                </a:ext>
              </a:extLst>
            </p:cNvPr>
            <p:cNvSpPr>
              <a:spLocks noChangeArrowheads="1"/>
            </p:cNvSpPr>
            <p:nvPr/>
          </p:nvSpPr>
          <p:spPr bwMode="black">
            <a:xfrm>
              <a:off x="9996034"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rtl="0" eaLnBrk="1" hangingPunct="1">
                <a:defRPr/>
              </a:pPr>
              <a:endParaRPr lang="fi-FI" altLang="fi-FI"/>
            </a:p>
          </p:txBody>
        </p:sp>
        <p:sp>
          <p:nvSpPr>
            <p:cNvPr id="1035" name="Freeform 8">
              <a:extLst>
                <a:ext uri="{FF2B5EF4-FFF2-40B4-BE49-F238E27FC236}">
                  <a16:creationId xmlns:a16="http://schemas.microsoft.com/office/drawing/2014/main" id="{7B837FD0-25EF-BC42-AB63-416055C4FBB5}"/>
                </a:ext>
              </a:extLst>
            </p:cNvPr>
            <p:cNvSpPr>
              <a:spLocks/>
            </p:cNvSpPr>
            <p:nvPr/>
          </p:nvSpPr>
          <p:spPr bwMode="black">
            <a:xfrm>
              <a:off x="8709026" y="2282826"/>
              <a:ext cx="1119188" cy="1668463"/>
            </a:xfrm>
            <a:custGeom>
              <a:avLst/>
              <a:gdLst>
                <a:gd name="T0" fmla="*/ 249840248 w 3105"/>
                <a:gd name="T1" fmla="*/ 349164753 h 4625"/>
                <a:gd name="T2" fmla="*/ 403407980 w 3105"/>
                <a:gd name="T3" fmla="*/ 601895953 h 4625"/>
                <a:gd name="T4" fmla="*/ 275564631 w 3105"/>
                <a:gd name="T5" fmla="*/ 601895953 h 4625"/>
                <a:gd name="T6" fmla="*/ 172536617 w 3105"/>
                <a:gd name="T7" fmla="*/ 434015747 h 4625"/>
                <a:gd name="T8" fmla="*/ 117059856 w 3105"/>
                <a:gd name="T9" fmla="*/ 504681739 h 4625"/>
                <a:gd name="T10" fmla="*/ 117059856 w 3105"/>
                <a:gd name="T11" fmla="*/ 601895953 h 4625"/>
                <a:gd name="T12" fmla="*/ 0 w 3105"/>
                <a:gd name="T13" fmla="*/ 601895953 h 4625"/>
                <a:gd name="T14" fmla="*/ 0 w 3105"/>
                <a:gd name="T15" fmla="*/ 0 h 4625"/>
                <a:gd name="T16" fmla="*/ 117059856 w 3105"/>
                <a:gd name="T17" fmla="*/ 0 h 4625"/>
                <a:gd name="T18" fmla="*/ 117059856 w 3105"/>
                <a:gd name="T19" fmla="*/ 277718101 h 4625"/>
                <a:gd name="T20" fmla="*/ 111213405 w 3105"/>
                <a:gd name="T21" fmla="*/ 380788711 h 4625"/>
                <a:gd name="T22" fmla="*/ 113681746 w 3105"/>
                <a:gd name="T23" fmla="*/ 380788711 h 4625"/>
                <a:gd name="T24" fmla="*/ 164351226 w 3105"/>
                <a:gd name="T25" fmla="*/ 302574773 h 4625"/>
                <a:gd name="T26" fmla="*/ 253997644 w 3105"/>
                <a:gd name="T27" fmla="*/ 182846229 h 4625"/>
                <a:gd name="T28" fmla="*/ 390935432 w 3105"/>
                <a:gd name="T29" fmla="*/ 182846229 h 4625"/>
                <a:gd name="T30" fmla="*/ 249840248 w 3105"/>
                <a:gd name="T31" fmla="*/ 349164753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1036" name="Freeform 9">
              <a:extLst>
                <a:ext uri="{FF2B5EF4-FFF2-40B4-BE49-F238E27FC236}">
                  <a16:creationId xmlns:a16="http://schemas.microsoft.com/office/drawing/2014/main" id="{29D85B1A-88B0-9941-BC59-0811839441EB}"/>
                </a:ext>
              </a:extLst>
            </p:cNvPr>
            <p:cNvSpPr>
              <a:spLocks/>
            </p:cNvSpPr>
            <p:nvPr/>
          </p:nvSpPr>
          <p:spPr bwMode="black">
            <a:xfrm>
              <a:off x="7353301" y="2762251"/>
              <a:ext cx="1027113" cy="1189038"/>
            </a:xfrm>
            <a:custGeom>
              <a:avLst/>
              <a:gdLst>
                <a:gd name="T0" fmla="*/ 370161795 w 2850"/>
                <a:gd name="T1" fmla="*/ 160334704 h 3296"/>
                <a:gd name="T2" fmla="*/ 238981805 w 2850"/>
                <a:gd name="T3" fmla="*/ 0 h 3296"/>
                <a:gd name="T4" fmla="*/ 113776010 w 2850"/>
                <a:gd name="T5" fmla="*/ 78995991 h 3296"/>
                <a:gd name="T6" fmla="*/ 111178315 w 2850"/>
                <a:gd name="T7" fmla="*/ 78995991 h 3296"/>
                <a:gd name="T8" fmla="*/ 117023129 w 2850"/>
                <a:gd name="T9" fmla="*/ 9890733 h 3296"/>
                <a:gd name="T10" fmla="*/ 0 w 2850"/>
                <a:gd name="T11" fmla="*/ 9890733 h 3296"/>
                <a:gd name="T12" fmla="*/ 0 w 2850"/>
                <a:gd name="T13" fmla="*/ 428947623 h 3296"/>
                <a:gd name="T14" fmla="*/ 117023129 w 2850"/>
                <a:gd name="T15" fmla="*/ 428947623 h 3296"/>
                <a:gd name="T16" fmla="*/ 117023129 w 2850"/>
                <a:gd name="T17" fmla="*/ 180376632 h 3296"/>
                <a:gd name="T18" fmla="*/ 189237101 w 2850"/>
                <a:gd name="T19" fmla="*/ 98907687 h 3296"/>
                <a:gd name="T20" fmla="*/ 252229401 w 2850"/>
                <a:gd name="T21" fmla="*/ 183760484 h 3296"/>
                <a:gd name="T22" fmla="*/ 252229401 w 2850"/>
                <a:gd name="T23" fmla="*/ 428947623 h 3296"/>
                <a:gd name="T24" fmla="*/ 370161795 w 2850"/>
                <a:gd name="T25" fmla="*/ 428947623 h 3296"/>
                <a:gd name="T26" fmla="*/ 370161795 w 2850"/>
                <a:gd name="T27" fmla="*/ 160334704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1037" name="Freeform 10">
              <a:extLst>
                <a:ext uri="{FF2B5EF4-FFF2-40B4-BE49-F238E27FC236}">
                  <a16:creationId xmlns:a16="http://schemas.microsoft.com/office/drawing/2014/main" id="{FC690A2C-1F06-F34B-9100-8B270D8DD123}"/>
                </a:ext>
              </a:extLst>
            </p:cNvPr>
            <p:cNvSpPr>
              <a:spLocks/>
            </p:cNvSpPr>
            <p:nvPr/>
          </p:nvSpPr>
          <p:spPr bwMode="black">
            <a:xfrm>
              <a:off x="6664326" y="2287588"/>
              <a:ext cx="377825" cy="363538"/>
            </a:xfrm>
            <a:custGeom>
              <a:avLst/>
              <a:gdLst>
                <a:gd name="T0" fmla="*/ 136343582 w 1047"/>
                <a:gd name="T1" fmla="*/ 65425671 h 1009"/>
                <a:gd name="T2" fmla="*/ 68236927 w 1047"/>
                <a:gd name="T3" fmla="*/ 130981048 h 1009"/>
                <a:gd name="T4" fmla="*/ 0 w 1047"/>
                <a:gd name="T5" fmla="*/ 65425671 h 1009"/>
                <a:gd name="T6" fmla="*/ 68236927 w 1047"/>
                <a:gd name="T7" fmla="*/ 0 h 1009"/>
                <a:gd name="T8" fmla="*/ 136343582 w 1047"/>
                <a:gd name="T9" fmla="*/ 65425671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3086" name="Rectangle 11">
              <a:extLst>
                <a:ext uri="{FF2B5EF4-FFF2-40B4-BE49-F238E27FC236}">
                  <a16:creationId xmlns:a16="http://schemas.microsoft.com/office/drawing/2014/main" id="{13B81E49-BBC7-E348-9335-62CC2A839588}"/>
                </a:ext>
              </a:extLst>
            </p:cNvPr>
            <p:cNvSpPr>
              <a:spLocks noChangeArrowheads="1"/>
            </p:cNvSpPr>
            <p:nvPr/>
          </p:nvSpPr>
          <p:spPr bwMode="black">
            <a:xfrm>
              <a:off x="6686210" y="2783198"/>
              <a:ext cx="324038" cy="1177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rtl="0" eaLnBrk="1" hangingPunct="1">
                <a:defRPr/>
              </a:pPr>
              <a:endParaRPr lang="fi-FI" altLang="fi-FI"/>
            </a:p>
          </p:txBody>
        </p:sp>
        <p:sp>
          <p:nvSpPr>
            <p:cNvPr id="1039" name="Freeform 12">
              <a:extLst>
                <a:ext uri="{FF2B5EF4-FFF2-40B4-BE49-F238E27FC236}">
                  <a16:creationId xmlns:a16="http://schemas.microsoft.com/office/drawing/2014/main" id="{8016351B-D023-8942-9F39-B3AC080C073E}"/>
                </a:ext>
              </a:extLst>
            </p:cNvPr>
            <p:cNvSpPr>
              <a:spLocks/>
            </p:cNvSpPr>
            <p:nvPr/>
          </p:nvSpPr>
          <p:spPr bwMode="black">
            <a:xfrm>
              <a:off x="5399088" y="2762251"/>
              <a:ext cx="1047750" cy="1216025"/>
            </a:xfrm>
            <a:custGeom>
              <a:avLst/>
              <a:gdLst>
                <a:gd name="T0" fmla="*/ 263057335 w 2907"/>
                <a:gd name="T1" fmla="*/ 312194680 h 3373"/>
                <a:gd name="T2" fmla="*/ 162770684 w 2907"/>
                <a:gd name="T3" fmla="*/ 256566133 h 3373"/>
                <a:gd name="T4" fmla="*/ 20784880 w 2907"/>
                <a:gd name="T5" fmla="*/ 128672966 h 3373"/>
                <a:gd name="T6" fmla="*/ 185893629 w 2907"/>
                <a:gd name="T7" fmla="*/ 0 h 3373"/>
                <a:gd name="T8" fmla="*/ 377633320 w 2907"/>
                <a:gd name="T9" fmla="*/ 95400099 h 3373"/>
                <a:gd name="T10" fmla="*/ 277087165 w 2907"/>
                <a:gd name="T11" fmla="*/ 151938232 h 3373"/>
                <a:gd name="T12" fmla="*/ 190050749 w 2907"/>
                <a:gd name="T13" fmla="*/ 85392138 h 3373"/>
                <a:gd name="T14" fmla="*/ 135360866 w 2907"/>
                <a:gd name="T15" fmla="*/ 122824293 h 3373"/>
                <a:gd name="T16" fmla="*/ 252405029 w 2907"/>
                <a:gd name="T17" fmla="*/ 177672681 h 3373"/>
                <a:gd name="T18" fmla="*/ 377633320 w 2907"/>
                <a:gd name="T19" fmla="*/ 304656263 h 3373"/>
                <a:gd name="T20" fmla="*/ 209146687 w 2907"/>
                <a:gd name="T21" fmla="*/ 438398103 h 3373"/>
                <a:gd name="T22" fmla="*/ 0 w 2907"/>
                <a:gd name="T23" fmla="*/ 330520859 h 3373"/>
                <a:gd name="T24" fmla="*/ 102105346 w 2907"/>
                <a:gd name="T25" fmla="*/ 273202567 h 3373"/>
                <a:gd name="T26" fmla="*/ 207587857 w 2907"/>
                <a:gd name="T27" fmla="*/ 352876179 h 3373"/>
                <a:gd name="T28" fmla="*/ 263057335 w 2907"/>
                <a:gd name="T29" fmla="*/ 312194680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1040" name="Freeform 13">
              <a:extLst>
                <a:ext uri="{FF2B5EF4-FFF2-40B4-BE49-F238E27FC236}">
                  <a16:creationId xmlns:a16="http://schemas.microsoft.com/office/drawing/2014/main" id="{A8358059-CC88-3547-941C-CAE9D0B41AF3}"/>
                </a:ext>
              </a:extLst>
            </p:cNvPr>
            <p:cNvSpPr>
              <a:spLocks/>
            </p:cNvSpPr>
            <p:nvPr/>
          </p:nvSpPr>
          <p:spPr bwMode="black">
            <a:xfrm>
              <a:off x="4770438" y="2295526"/>
              <a:ext cx="563563" cy="1677988"/>
            </a:xfrm>
            <a:custGeom>
              <a:avLst/>
              <a:gdLst>
                <a:gd name="T0" fmla="*/ 117615058 w 1565"/>
                <a:gd name="T1" fmla="*/ 0 h 4657"/>
                <a:gd name="T2" fmla="*/ 0 w 1565"/>
                <a:gd name="T3" fmla="*/ 0 h 4657"/>
                <a:gd name="T4" fmla="*/ 0 w 1565"/>
                <a:gd name="T5" fmla="*/ 481139008 h 4657"/>
                <a:gd name="T6" fmla="*/ 27750346 w 1565"/>
                <a:gd name="T7" fmla="*/ 575133720 h 4657"/>
                <a:gd name="T8" fmla="*/ 115929410 w 1565"/>
                <a:gd name="T9" fmla="*/ 604604623 h 4657"/>
                <a:gd name="T10" fmla="*/ 158203477 w 1565"/>
                <a:gd name="T11" fmla="*/ 600060687 h 4657"/>
                <a:gd name="T12" fmla="*/ 192956409 w 1565"/>
                <a:gd name="T13" fmla="*/ 587207883 h 4657"/>
                <a:gd name="T14" fmla="*/ 202941377 w 1565"/>
                <a:gd name="T15" fmla="*/ 508402620 h 4657"/>
                <a:gd name="T16" fmla="*/ 178562326 w 1565"/>
                <a:gd name="T17" fmla="*/ 515413273 h 4657"/>
                <a:gd name="T18" fmla="*/ 154053997 w 1565"/>
                <a:gd name="T19" fmla="*/ 517490490 h 4657"/>
                <a:gd name="T20" fmla="*/ 126303291 w 1565"/>
                <a:gd name="T21" fmla="*/ 505935902 h 4657"/>
                <a:gd name="T22" fmla="*/ 117615058 w 1565"/>
                <a:gd name="T23" fmla="*/ 464391556 h 4657"/>
                <a:gd name="T24" fmla="*/ 117615058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1041" name="Freeform 14">
              <a:extLst>
                <a:ext uri="{FF2B5EF4-FFF2-40B4-BE49-F238E27FC236}">
                  <a16:creationId xmlns:a16="http://schemas.microsoft.com/office/drawing/2014/main" id="{CD73257E-431A-8B49-AD7B-EF5B089E4DCF}"/>
                </a:ext>
              </a:extLst>
            </p:cNvPr>
            <p:cNvSpPr>
              <a:spLocks noEditPoints="1"/>
            </p:cNvSpPr>
            <p:nvPr/>
          </p:nvSpPr>
          <p:spPr bwMode="black">
            <a:xfrm>
              <a:off x="3455988" y="2762251"/>
              <a:ext cx="1073150" cy="1216025"/>
            </a:xfrm>
            <a:custGeom>
              <a:avLst/>
              <a:gdLst>
                <a:gd name="T0" fmla="*/ 200117061 w 2977"/>
                <a:gd name="T1" fmla="*/ 84612339 h 3373"/>
                <a:gd name="T2" fmla="*/ 112922993 w 2977"/>
                <a:gd name="T3" fmla="*/ 172603807 h 3373"/>
                <a:gd name="T4" fmla="*/ 278084635 w 2977"/>
                <a:gd name="T5" fmla="*/ 172603807 h 3373"/>
                <a:gd name="T6" fmla="*/ 200117061 w 2977"/>
                <a:gd name="T7" fmla="*/ 84612339 h 3373"/>
                <a:gd name="T8" fmla="*/ 381001775 w 2977"/>
                <a:gd name="T9" fmla="*/ 250717460 h 3373"/>
                <a:gd name="T10" fmla="*/ 110454063 w 2977"/>
                <a:gd name="T11" fmla="*/ 250717460 h 3373"/>
                <a:gd name="T12" fmla="*/ 202585991 w 2977"/>
                <a:gd name="T13" fmla="*/ 351966233 h 3373"/>
                <a:gd name="T14" fmla="*/ 283152628 w 2977"/>
                <a:gd name="T15" fmla="*/ 283080742 h 3373"/>
                <a:gd name="T16" fmla="*/ 381781494 w 2977"/>
                <a:gd name="T17" fmla="*/ 338708928 h 3373"/>
                <a:gd name="T18" fmla="*/ 202585991 w 2977"/>
                <a:gd name="T19" fmla="*/ 438398103 h 3373"/>
                <a:gd name="T20" fmla="*/ 0 w 2977"/>
                <a:gd name="T21" fmla="*/ 219133978 h 3373"/>
                <a:gd name="T22" fmla="*/ 200117061 w 2977"/>
                <a:gd name="T23" fmla="*/ 0 h 3373"/>
                <a:gd name="T24" fmla="*/ 386849487 w 2977"/>
                <a:gd name="T25" fmla="*/ 193399529 h 3373"/>
                <a:gd name="T26" fmla="*/ 381001775 w 2977"/>
                <a:gd name="T27" fmla="*/ 250717460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sp>
          <p:nvSpPr>
            <p:cNvPr id="1042" name="Freeform 15">
              <a:extLst>
                <a:ext uri="{FF2B5EF4-FFF2-40B4-BE49-F238E27FC236}">
                  <a16:creationId xmlns:a16="http://schemas.microsoft.com/office/drawing/2014/main" id="{06CA2676-A2CB-2948-B97B-CB45510F7D21}"/>
                </a:ext>
              </a:extLst>
            </p:cNvPr>
            <p:cNvSpPr>
              <a:spLocks/>
            </p:cNvSpPr>
            <p:nvPr/>
          </p:nvSpPr>
          <p:spPr bwMode="black">
            <a:xfrm>
              <a:off x="1879601" y="2357438"/>
              <a:ext cx="1311275" cy="1593850"/>
            </a:xfrm>
            <a:custGeom>
              <a:avLst/>
              <a:gdLst>
                <a:gd name="T0" fmla="*/ 350454360 w 3641"/>
                <a:gd name="T1" fmla="*/ 574741589 h 4420"/>
                <a:gd name="T2" fmla="*/ 472244473 w 3641"/>
                <a:gd name="T3" fmla="*/ 574741589 h 4420"/>
                <a:gd name="T4" fmla="*/ 472244473 w 3641"/>
                <a:gd name="T5" fmla="*/ 0 h 4420"/>
                <a:gd name="T6" fmla="*/ 350454360 w 3641"/>
                <a:gd name="T7" fmla="*/ 0 h 4420"/>
                <a:gd name="T8" fmla="*/ 350454360 w 3641"/>
                <a:gd name="T9" fmla="*/ 227555984 h 4420"/>
                <a:gd name="T10" fmla="*/ 121790113 w 3641"/>
                <a:gd name="T11" fmla="*/ 227555984 h 4420"/>
                <a:gd name="T12" fmla="*/ 121790113 w 3641"/>
                <a:gd name="T13" fmla="*/ 0 h 4420"/>
                <a:gd name="T14" fmla="*/ 0 w 3641"/>
                <a:gd name="T15" fmla="*/ 0 h 4420"/>
                <a:gd name="T16" fmla="*/ 0 w 3641"/>
                <a:gd name="T17" fmla="*/ 574741589 h 4420"/>
                <a:gd name="T18" fmla="*/ 121790113 w 3641"/>
                <a:gd name="T19" fmla="*/ 574741589 h 4420"/>
                <a:gd name="T20" fmla="*/ 121790113 w 3641"/>
                <a:gd name="T21" fmla="*/ 336262684 h 4420"/>
                <a:gd name="T22" fmla="*/ 350454360 w 3641"/>
                <a:gd name="T23" fmla="*/ 336262684 h 4420"/>
                <a:gd name="T24" fmla="*/ 350454360 w 3641"/>
                <a:gd name="T25" fmla="*/ 574741589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rtlCol="0"/>
            <a:lstStyle/>
            <a:p>
              <a:pPr rtl="0"/>
              <a:endParaRPr lang="fi-FI"/>
            </a:p>
          </p:txBody>
        </p:sp>
      </p:grpSp>
    </p:spTree>
  </p:cSld>
  <p:clrMap bg1="lt1" tx1="dk1" bg2="lt2" tx2="dk2" accent1="accent1" accent2="accent2" accent3="accent3" accent4="accent4" accent5="accent5" accent6="accent6" hlink="hlink" folHlink="folHlink"/>
  <p:sldLayoutIdLst>
    <p:sldLayoutId id="2147483978" r:id="rId1"/>
  </p:sldLayoutIdLst>
  <p:hf hdr="0"/>
  <p:txStyles>
    <p:titleStyle>
      <a:lvl1pPr algn="l" rtl="0" eaLnBrk="0" fontAlgn="base" hangingPunct="0">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200" b="1">
          <a:solidFill>
            <a:schemeClr val="tx1"/>
          </a:solidFill>
          <a:latin typeface="Arial Black" panose="020B0604020202020204" pitchFamily="34" charset="0"/>
        </a:defRPr>
      </a:lvl5pPr>
      <a:lvl6pPr marL="457200" algn="l" rtl="0" fontAlgn="base">
        <a:lnSpc>
          <a:spcPct val="90000"/>
        </a:lnSpc>
        <a:spcBef>
          <a:spcPct val="0"/>
        </a:spcBef>
        <a:spcAft>
          <a:spcPct val="0"/>
        </a:spcAft>
        <a:defRPr sz="4200" b="1">
          <a:solidFill>
            <a:schemeClr val="tx1"/>
          </a:solidFill>
          <a:latin typeface="Arial Black" panose="020B0604020202020204" pitchFamily="34" charset="0"/>
        </a:defRPr>
      </a:lvl6pPr>
      <a:lvl7pPr marL="914400" algn="l" rtl="0" fontAlgn="base">
        <a:lnSpc>
          <a:spcPct val="90000"/>
        </a:lnSpc>
        <a:spcBef>
          <a:spcPct val="0"/>
        </a:spcBef>
        <a:spcAft>
          <a:spcPct val="0"/>
        </a:spcAft>
        <a:defRPr sz="4200" b="1">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200" b="1">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200" b="1">
          <a:solidFill>
            <a:schemeClr val="tx1"/>
          </a:solidFill>
          <a:latin typeface="Arial Black" panose="020B0604020202020204" pitchFamily="34" charset="0"/>
        </a:defRPr>
      </a:lvl9pPr>
    </p:titleStyle>
    <p:bodyStyle>
      <a:lvl1pPr marL="228600" indent="-228600" algn="l" rtl="0" eaLnBrk="0" fontAlgn="base" hangingPunct="0">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Kuva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412" y="6134100"/>
            <a:ext cx="1058332" cy="593999"/>
          </a:xfrm>
          <a:prstGeom prst="rect">
            <a:avLst/>
          </a:prstGeom>
        </p:spPr>
      </p:pic>
      <p:sp>
        <p:nvSpPr>
          <p:cNvPr id="2" name="Otsikon paikkamerkki 1"/>
          <p:cNvSpPr>
            <a:spLocks noGrp="1"/>
          </p:cNvSpPr>
          <p:nvPr>
            <p:ph type="title"/>
          </p:nvPr>
        </p:nvSpPr>
        <p:spPr>
          <a:xfrm>
            <a:off x="457199" y="408562"/>
            <a:ext cx="9972000" cy="787615"/>
          </a:xfrm>
          <a:prstGeom prst="rect">
            <a:avLst/>
          </a:prstGeom>
        </p:spPr>
        <p:txBody>
          <a:bodyPr vert="horz" lIns="0" tIns="0" rIns="0" bIns="0" rtlCol="0" anchor="t" anchorCtr="0">
            <a:noAutofit/>
          </a:bodyPr>
          <a:lstStyle/>
          <a:p>
            <a:pPr rtl="0"/>
            <a:r>
              <a:rPr lang="sv-fi"/>
              <a:t>Muokkaa perustyyl. napsautt.</a:t>
            </a:r>
          </a:p>
        </p:txBody>
      </p:sp>
      <p:sp>
        <p:nvSpPr>
          <p:cNvPr id="3" name="Tekstin paikkamerkki 2"/>
          <p:cNvSpPr>
            <a:spLocks noGrp="1"/>
          </p:cNvSpPr>
          <p:nvPr>
            <p:ph type="body" idx="1"/>
          </p:nvPr>
        </p:nvSpPr>
        <p:spPr>
          <a:xfrm>
            <a:off x="457199" y="1196502"/>
            <a:ext cx="9972000" cy="4980461"/>
          </a:xfrm>
          <a:prstGeom prst="rect">
            <a:avLst/>
          </a:prstGeom>
        </p:spPr>
        <p:txBody>
          <a:bodyPr vert="horz" lIns="0" tIns="0" rIns="0" bIns="0" rtlCol="0">
            <a:noAutofit/>
          </a:bodyPr>
          <a:lstStyle/>
          <a:p>
            <a:pPr lvl="0" rtl="0"/>
            <a:r>
              <a:rPr lang="sv-fi"/>
              <a:t>Muokkaa tekstin perustyylejä napsauttamalla</a:t>
            </a:r>
          </a:p>
          <a:p>
            <a:pPr lvl="1" rtl="0"/>
            <a:r>
              <a:rPr lang="sv-fi"/>
              <a:t>toinen taso</a:t>
            </a:r>
          </a:p>
          <a:p>
            <a:pPr lvl="2" rtl="0"/>
            <a:r>
              <a:rPr lang="sv-fi"/>
              <a:t>kolmas taso</a:t>
            </a:r>
          </a:p>
          <a:p>
            <a:pPr lvl="3" rtl="0"/>
            <a:r>
              <a:rPr lang="sv-fi"/>
              <a:t>neljäs taso</a:t>
            </a:r>
          </a:p>
          <a:p>
            <a:pPr lvl="4" rtl="0"/>
            <a:r>
              <a:rPr lang="sv-fi"/>
              <a:t>viides taso</a:t>
            </a:r>
          </a:p>
        </p:txBody>
      </p:sp>
      <p:sp>
        <p:nvSpPr>
          <p:cNvPr id="4" name="Päivämäärän paikkamerkki 3"/>
          <p:cNvSpPr>
            <a:spLocks noGrp="1"/>
          </p:cNvSpPr>
          <p:nvPr>
            <p:ph type="dt" sz="half" idx="2"/>
          </p:nvPr>
        </p:nvSpPr>
        <p:spPr>
          <a:xfrm>
            <a:off x="1663430" y="6268800"/>
            <a:ext cx="1305128" cy="258459"/>
          </a:xfrm>
          <a:prstGeom prst="rect">
            <a:avLst/>
          </a:prstGeom>
        </p:spPr>
        <p:txBody>
          <a:bodyPr vert="horz" lIns="0" tIns="0" rIns="0" bIns="0" rtlCol="0" anchor="ctr">
            <a:noAutofit/>
          </a:bodyPr>
          <a:lstStyle>
            <a:lvl1pPr algn="ctr">
              <a:defRPr sz="1300">
                <a:solidFill>
                  <a:srgbClr val="000000"/>
                </a:solidFill>
              </a:defRPr>
            </a:lvl1pPr>
          </a:lstStyle>
          <a:p>
            <a:pPr rtl="0"/>
            <a:endParaRPr lang="fi-FI"/>
          </a:p>
        </p:txBody>
      </p:sp>
      <p:sp>
        <p:nvSpPr>
          <p:cNvPr id="5" name="Alatunnisteen paikkamerkki 4"/>
          <p:cNvSpPr>
            <a:spLocks noGrp="1"/>
          </p:cNvSpPr>
          <p:nvPr>
            <p:ph type="ftr" sz="quarter" idx="3"/>
          </p:nvPr>
        </p:nvSpPr>
        <p:spPr>
          <a:xfrm>
            <a:off x="3202022" y="6268800"/>
            <a:ext cx="4114800" cy="258459"/>
          </a:xfrm>
          <a:prstGeom prst="rect">
            <a:avLst/>
          </a:prstGeom>
        </p:spPr>
        <p:txBody>
          <a:bodyPr vert="horz" lIns="0" tIns="0" rIns="0" bIns="0" rtlCol="0" anchor="ctr">
            <a:noAutofit/>
          </a:bodyPr>
          <a:lstStyle>
            <a:lvl1pPr algn="l">
              <a:defRPr sz="1300">
                <a:solidFill>
                  <a:srgbClr val="000000"/>
                </a:solidFill>
              </a:defRPr>
            </a:lvl1pPr>
          </a:lstStyle>
          <a:p>
            <a:pPr rtl="0"/>
            <a:endParaRPr lang="fi-FI"/>
          </a:p>
        </p:txBody>
      </p:sp>
      <p:sp>
        <p:nvSpPr>
          <p:cNvPr id="6" name="Dian numeron paikkamerkki 5"/>
          <p:cNvSpPr>
            <a:spLocks noGrp="1"/>
          </p:cNvSpPr>
          <p:nvPr>
            <p:ph type="sldNum" sz="quarter" idx="4"/>
          </p:nvPr>
        </p:nvSpPr>
        <p:spPr>
          <a:xfrm>
            <a:off x="10437780" y="6268800"/>
            <a:ext cx="1237034" cy="258459"/>
          </a:xfrm>
          <a:prstGeom prst="rect">
            <a:avLst/>
          </a:prstGeom>
        </p:spPr>
        <p:txBody>
          <a:bodyPr vert="horz" lIns="0" tIns="0" rIns="0" bIns="0" rtlCol="0" anchor="ctr">
            <a:noAutofit/>
          </a:bodyPr>
          <a:lstStyle>
            <a:lvl1pPr algn="r">
              <a:defRPr sz="1300" b="1">
                <a:solidFill>
                  <a:srgbClr val="000000"/>
                </a:solidFill>
              </a:defRPr>
            </a:lvl1pPr>
          </a:lstStyle>
          <a:p>
            <a:pPr rtl="0"/>
            <a:fld id="{66B0B938-106A-4E9D-9931-8D19B263D192}" type="slidenum">
              <a:rPr lang="fi-FI" smtClean="0"/>
              <a:pPr rtl="0"/>
              <a:t>‹#›</a:t>
            </a:fld>
            <a:endParaRPr lang="fi-FI"/>
          </a:p>
        </p:txBody>
      </p:sp>
    </p:spTree>
    <p:extLst>
      <p:ext uri="{BB962C8B-B14F-4D97-AF65-F5344CB8AC3E}">
        <p14:creationId xmlns:p14="http://schemas.microsoft.com/office/powerpoint/2010/main" val="2438492895"/>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essis.fi/kanava/nikotiinituotteet/lopettamisen-tuki/"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s://www.fressis.fi/erovirasto/" TargetMode="External"/><Relationship Id="rId4" Type="http://schemas.openxmlformats.org/officeDocument/2006/relationships/hyperlink" Target="https://stumppi.f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1EFBSdTGDG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9EB"/>
        </a:solidFill>
        <a:effectLst/>
      </p:bgPr>
    </p:bg>
    <p:spTree>
      <p:nvGrpSpPr>
        <p:cNvPr id="1" name=""/>
        <p:cNvGrpSpPr/>
        <p:nvPr/>
      </p:nvGrpSpPr>
      <p:grpSpPr>
        <a:xfrm>
          <a:off x="0" y="0"/>
          <a:ext cx="0" cy="0"/>
          <a:chOff x="0" y="0"/>
          <a:chExt cx="0" cy="0"/>
        </a:xfrm>
      </p:grpSpPr>
      <p:pic>
        <p:nvPicPr>
          <p:cNvPr id="6" name="Kuvan paikkamerkki 5" descr="Kuva, joka sisältää kohteen piirros, luonnos, Lapsitaide, clipart&#10;&#10;Kuvaus luotu automaattisesti">
            <a:extLst>
              <a:ext uri="{FF2B5EF4-FFF2-40B4-BE49-F238E27FC236}">
                <a16:creationId xmlns:a16="http://schemas.microsoft.com/office/drawing/2014/main" id="{871F9C82-86C1-26C2-6D6F-EEDF4AFC6BB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0417" b="10417"/>
          <a:stretch>
            <a:fillRect/>
          </a:stretch>
        </p:blipFill>
        <p:spPr>
          <a:xfrm>
            <a:off x="688070" y="330741"/>
            <a:ext cx="10727619" cy="4777102"/>
          </a:xfrm>
          <a:effectLst>
            <a:softEdge rad="177800"/>
          </a:effectLst>
        </p:spPr>
      </p:pic>
      <p:sp>
        <p:nvSpPr>
          <p:cNvPr id="3" name="Otsikko 2"/>
          <p:cNvSpPr>
            <a:spLocks noGrp="1"/>
          </p:cNvSpPr>
          <p:nvPr>
            <p:ph type="title"/>
          </p:nvPr>
        </p:nvSpPr>
        <p:spPr>
          <a:xfrm>
            <a:off x="439367" y="5178175"/>
            <a:ext cx="11235447" cy="818588"/>
          </a:xfrm>
          <a:solidFill>
            <a:srgbClr val="9FC9EB"/>
          </a:solidFill>
        </p:spPr>
        <p:txBody>
          <a:bodyPr rtlCol="0"/>
          <a:lstStyle/>
          <a:p>
            <a:pPr rtl="0"/>
            <a:r>
              <a:rPr lang="sv-fi" sz="5400" b="1">
                <a:solidFill>
                  <a:schemeClr val="bg1"/>
                </a:solidFill>
              </a:rPr>
              <a:t>Vad vet du om vape?</a:t>
            </a:r>
            <a:endParaRPr lang="fi-FI" sz="4800" b="1">
              <a:solidFill>
                <a:schemeClr val="bg1"/>
              </a:solidFill>
            </a:endParaRPr>
          </a:p>
        </p:txBody>
      </p:sp>
    </p:spTree>
    <p:extLst>
      <p:ext uri="{BB962C8B-B14F-4D97-AF65-F5344CB8AC3E}">
        <p14:creationId xmlns:p14="http://schemas.microsoft.com/office/powerpoint/2010/main" val="251155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DFEA0-22D9-3F45-7C4D-8A3ABA747750}"/>
              </a:ext>
            </a:extLst>
          </p:cNvPr>
          <p:cNvSpPr>
            <a:spLocks noGrp="1"/>
          </p:cNvSpPr>
          <p:nvPr>
            <p:ph type="title"/>
          </p:nvPr>
        </p:nvSpPr>
        <p:spPr/>
        <p:txBody>
          <a:bodyPr vert="horz" wrap="square" lIns="91440" tIns="45720" rIns="91440" bIns="45720" numCol="1" rtlCol="0" anchor="t" anchorCtr="0" compatLnSpc="1">
            <a:prstTxWarp prst="textNoShape">
              <a:avLst/>
            </a:prstTxWarp>
            <a:normAutofit fontScale="90000"/>
          </a:bodyPr>
          <a:lstStyle/>
          <a:p>
            <a:pPr rtl="0"/>
            <a:r>
              <a:rPr lang="sv-fi"/>
              <a:t>Fakta om nikotin</a:t>
            </a:r>
            <a:br>
              <a:rPr lang="fi-FI"/>
            </a:br>
            <a:endParaRPr lang="fi-FI" b="1"/>
          </a:p>
        </p:txBody>
      </p:sp>
      <p:sp>
        <p:nvSpPr>
          <p:cNvPr id="3" name="Sisällön paikkamerkki 2">
            <a:extLst>
              <a:ext uri="{FF2B5EF4-FFF2-40B4-BE49-F238E27FC236}">
                <a16:creationId xmlns:a16="http://schemas.microsoft.com/office/drawing/2014/main" id="{A1B09A74-3E74-95BF-58EF-65769B3E7E8D}"/>
              </a:ext>
            </a:extLst>
          </p:cNvPr>
          <p:cNvSpPr>
            <a:spLocks noGrp="1"/>
          </p:cNvSpPr>
          <p:nvPr>
            <p:ph idx="1"/>
          </p:nvPr>
        </p:nvSpPr>
        <p:spPr>
          <a:xfrm>
            <a:off x="457200" y="1196975"/>
            <a:ext cx="9980613" cy="4979988"/>
          </a:xfrm>
        </p:spPr>
        <p:txBody>
          <a:bodyPr vert="horz" wrap="square" lIns="91440" tIns="45720" rIns="91440" bIns="45720" rtlCol="0" anchor="t">
            <a:normAutofit fontScale="92500"/>
          </a:bodyPr>
          <a:lstStyle/>
          <a:p>
            <a:pPr rtl="0">
              <a:spcAft>
                <a:spcPts val="600"/>
              </a:spcAft>
            </a:pPr>
            <a:r>
              <a:rPr lang="sv-fi" b="0" i="0">
                <a:solidFill>
                  <a:srgbClr val="212529"/>
                </a:solidFill>
                <a:effectLst/>
                <a:latin typeface="arial"/>
                <a:cs typeface="arial"/>
              </a:rPr>
              <a:t>En del av de unga utvecklar </a:t>
            </a:r>
            <a:r>
              <a:rPr lang="sv-fi" b="1">
                <a:latin typeface="arial"/>
                <a:cs typeface="arial"/>
              </a:rPr>
              <a:t>ett nikotinberoende</a:t>
            </a:r>
            <a:r>
              <a:rPr lang="sv-fi" b="1" i="0">
                <a:solidFill>
                  <a:srgbClr val="212529"/>
                </a:solidFill>
                <a:effectLst/>
                <a:latin typeface="arial"/>
                <a:cs typeface="arial"/>
              </a:rPr>
              <a:t> snabbt redan efter ringa och oregelbunden användning.</a:t>
            </a:r>
            <a:r>
              <a:rPr lang="sv-fi" b="0" i="0">
                <a:solidFill>
                  <a:srgbClr val="212529"/>
                </a:solidFill>
                <a:effectLst/>
                <a:latin typeface="arial"/>
                <a:cs typeface="arial"/>
              </a:rPr>
              <a:t> </a:t>
            </a:r>
            <a:endParaRPr lang="fi-FI">
              <a:latin typeface="arial"/>
              <a:cs typeface="arial"/>
            </a:endParaRPr>
          </a:p>
          <a:p>
            <a:pPr rtl="0">
              <a:spcAft>
                <a:spcPts val="600"/>
              </a:spcAft>
            </a:pPr>
            <a:r>
              <a:rPr lang="sv-fi"/>
              <a:t>När man använder nikotin som ung, orsakar det kvarstående förändringar i hjärnans struktur och funktion. Förändringarna kan orsaka rastlöshet och koncentrationssvårigheter samt utsätter för ångest och depression.</a:t>
            </a:r>
          </a:p>
          <a:p>
            <a:pPr rtl="0">
              <a:spcAft>
                <a:spcPts val="600"/>
              </a:spcAft>
            </a:pPr>
            <a:r>
              <a:rPr lang="sv-fi"/>
              <a:t>E-cigarettvätskor som innehåller nikotin kan orsaka risk för nikotinförgiftning. I undersökningar har man hittat nikotin även i nikotinfria vapes</a:t>
            </a:r>
            <a:r>
              <a:rPr lang="sv-fi">
                <a:solidFill>
                  <a:srgbClr val="FF0000"/>
                </a:solidFill>
              </a:rPr>
              <a:t> </a:t>
            </a:r>
            <a:r>
              <a:rPr lang="sv-fi"/>
              <a:t>– man kan aldrig vara säker på vätskans innehåll.</a:t>
            </a:r>
          </a:p>
          <a:p>
            <a:pPr rtl="0">
              <a:spcAft>
                <a:spcPts val="600"/>
              </a:spcAft>
            </a:pPr>
            <a:r>
              <a:rPr lang="sv-fi"/>
              <a:t>Nikotin får blodkärlen att dra ihop sig och höjer därför pulsen och blodtrycket. Det försämrar prestationsförmågan, muskelutvecklingen och återhämtningen. Nikotin har en negativ inverkan på bland annat sockeromsättningen och kolesterolvärdena och ökar risken för cancer.</a:t>
            </a:r>
          </a:p>
          <a:p>
            <a:pPr marL="0" indent="0" rtl="0">
              <a:spcAft>
                <a:spcPts val="600"/>
              </a:spcAft>
              <a:buNone/>
            </a:pPr>
            <a:endParaRPr lang="fi-FI"/>
          </a:p>
          <a:p>
            <a:pPr marL="0" indent="0" rtl="0">
              <a:spcAft>
                <a:spcPts val="600"/>
              </a:spcAft>
              <a:buNone/>
            </a:pPr>
            <a:endParaRPr lang="fi-FI"/>
          </a:p>
        </p:txBody>
      </p:sp>
      <p:sp>
        <p:nvSpPr>
          <p:cNvPr id="6" name="Dian numeron paikkamerkki 5">
            <a:extLst>
              <a:ext uri="{FF2B5EF4-FFF2-40B4-BE49-F238E27FC236}">
                <a16:creationId xmlns:a16="http://schemas.microsoft.com/office/drawing/2014/main" id="{2675C14C-1AEE-57AB-84BC-6BAE944CE6D5}"/>
              </a:ext>
            </a:extLst>
          </p:cNvPr>
          <p:cNvSpPr>
            <a:spLocks noGrp="1"/>
          </p:cNvSpPr>
          <p:nvPr>
            <p:ph type="sldNum" sz="quarter" idx="12"/>
          </p:nvPr>
        </p:nvSpPr>
        <p:spPr/>
        <p:txBody>
          <a:bodyPr vert="horz" lIns="91440" tIns="45720" rIns="91440" bIns="45720" rtlCol="0" anchor="ctr">
            <a:normAutofit/>
          </a:bodyPr>
          <a:lstStyle/>
          <a:p>
            <a:pPr rtl="0" eaLnBrk="1" hangingPunct="1">
              <a:lnSpc>
                <a:spcPct val="90000"/>
              </a:lnSpc>
              <a:spcAft>
                <a:spcPts val="600"/>
              </a:spcAft>
              <a:defRPr/>
            </a:pPr>
            <a:fld id="{8B53CBEE-DE6E-4C67-8C14-4593D41303CA}" type="slidenum">
              <a:rPr lang="en-US" sz="1200"/>
              <a:pPr rtl="0" eaLnBrk="1" hangingPunct="1">
                <a:lnSpc>
                  <a:spcPct val="90000"/>
                </a:lnSpc>
                <a:spcAft>
                  <a:spcPts val="600"/>
                </a:spcAft>
                <a:defRPr/>
              </a:pPr>
              <a:t>10</a:t>
            </a:fld>
            <a:endParaRPr lang="en-US" sz="1200"/>
          </a:p>
        </p:txBody>
      </p:sp>
      <p:pic>
        <p:nvPicPr>
          <p:cNvPr id="7" name="Kuva 6">
            <a:extLst>
              <a:ext uri="{FF2B5EF4-FFF2-40B4-BE49-F238E27FC236}">
                <a16:creationId xmlns:a16="http://schemas.microsoft.com/office/drawing/2014/main" id="{15D3DF30-182D-574C-4F9F-AAFE07D8ACCE}"/>
              </a:ext>
            </a:extLst>
          </p:cNvPr>
          <p:cNvPicPr>
            <a:picLocks noChangeAspect="1"/>
          </p:cNvPicPr>
          <p:nvPr/>
        </p:nvPicPr>
        <p:blipFill>
          <a:blip r:embed="rId3"/>
          <a:stretch>
            <a:fillRect/>
          </a:stretch>
        </p:blipFill>
        <p:spPr>
          <a:xfrm>
            <a:off x="9601117" y="-293534"/>
            <a:ext cx="1236662" cy="2488404"/>
          </a:xfrm>
          <a:prstGeom prst="rect">
            <a:avLst/>
          </a:prstGeom>
          <a:ln>
            <a:solidFill>
              <a:srgbClr val="4472C4"/>
            </a:solidFill>
          </a:ln>
          <a:effectLst>
            <a:softEdge rad="88900"/>
          </a:effectLst>
        </p:spPr>
      </p:pic>
    </p:spTree>
    <p:extLst>
      <p:ext uri="{BB962C8B-B14F-4D97-AF65-F5344CB8AC3E}">
        <p14:creationId xmlns:p14="http://schemas.microsoft.com/office/powerpoint/2010/main" val="369616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366D3AA-044F-9D6F-45F3-EF603E4E2829}"/>
              </a:ext>
            </a:extLst>
          </p:cNvPr>
          <p:cNvSpPr>
            <a:spLocks noGrp="1"/>
          </p:cNvSpPr>
          <p:nvPr>
            <p:ph type="ctrTitle"/>
          </p:nvPr>
        </p:nvSpPr>
        <p:spPr>
          <a:xfrm>
            <a:off x="486383" y="457200"/>
            <a:ext cx="10661515" cy="3060700"/>
          </a:xfrm>
        </p:spPr>
        <p:txBody>
          <a:bodyPr rtlCol="0"/>
          <a:lstStyle/>
          <a:p>
            <a:pPr rtl="0"/>
            <a:r>
              <a:rPr lang="sv-fi"/>
              <a:t>Var kan jag få hjälp för att sluta vejping?</a:t>
            </a:r>
          </a:p>
        </p:txBody>
      </p:sp>
      <p:sp>
        <p:nvSpPr>
          <p:cNvPr id="6" name="Dian numeron paikkamerkki 5">
            <a:extLst>
              <a:ext uri="{FF2B5EF4-FFF2-40B4-BE49-F238E27FC236}">
                <a16:creationId xmlns:a16="http://schemas.microsoft.com/office/drawing/2014/main" id="{AF8F6302-8CD5-89F0-4E2D-F81AE4B85B1E}"/>
              </a:ext>
            </a:extLst>
          </p:cNvPr>
          <p:cNvSpPr>
            <a:spLocks noGrp="1"/>
          </p:cNvSpPr>
          <p:nvPr>
            <p:ph type="sldNum" sz="quarter" idx="12"/>
          </p:nvPr>
        </p:nvSpPr>
        <p:spPr/>
        <p:txBody>
          <a:bodyPr rtlCol="0"/>
          <a:lstStyle/>
          <a:p>
            <a:pPr rtl="0">
              <a:defRPr/>
            </a:pPr>
            <a:fld id="{3A86EB68-0F49-490A-898A-D414BF985B30}" type="slidenum">
              <a:rPr lang="fi-FI" smtClean="0"/>
              <a:pPr rtl="0">
                <a:defRPr/>
              </a:pPr>
              <a:t>11</a:t>
            </a:fld>
            <a:endParaRPr lang="fi-FI"/>
          </a:p>
        </p:txBody>
      </p:sp>
      <p:pic>
        <p:nvPicPr>
          <p:cNvPr id="9" name="Kuva 8">
            <a:extLst>
              <a:ext uri="{FF2B5EF4-FFF2-40B4-BE49-F238E27FC236}">
                <a16:creationId xmlns:a16="http://schemas.microsoft.com/office/drawing/2014/main" id="{DB1FBD89-66FE-B4B5-2296-F798A4CDD7F4}"/>
              </a:ext>
            </a:extLst>
          </p:cNvPr>
          <p:cNvPicPr>
            <a:picLocks noChangeAspect="1"/>
          </p:cNvPicPr>
          <p:nvPr/>
        </p:nvPicPr>
        <p:blipFill>
          <a:blip r:embed="rId2"/>
          <a:stretch>
            <a:fillRect/>
          </a:stretch>
        </p:blipFill>
        <p:spPr>
          <a:xfrm>
            <a:off x="7655641" y="2948782"/>
            <a:ext cx="2872659" cy="3452018"/>
          </a:xfrm>
          <a:prstGeom prst="rect">
            <a:avLst/>
          </a:prstGeom>
          <a:effectLst>
            <a:softEdge rad="177800"/>
          </a:effectLst>
        </p:spPr>
      </p:pic>
    </p:spTree>
    <p:extLst>
      <p:ext uri="{BB962C8B-B14F-4D97-AF65-F5344CB8AC3E}">
        <p14:creationId xmlns:p14="http://schemas.microsoft.com/office/powerpoint/2010/main" val="53930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DFEA0-22D9-3F45-7C4D-8A3ABA747750}"/>
              </a:ext>
            </a:extLst>
          </p:cNvPr>
          <p:cNvSpPr>
            <a:spLocks noGrp="1"/>
          </p:cNvSpPr>
          <p:nvPr>
            <p:ph type="title"/>
          </p:nvPr>
        </p:nvSpPr>
        <p:spPr/>
        <p:txBody>
          <a:bodyPr vert="horz" wrap="square" lIns="91440" tIns="45720" rIns="91440" bIns="45720" numCol="1" rtlCol="0" anchor="t" anchorCtr="0" compatLnSpc="1">
            <a:prstTxWarp prst="textNoShape">
              <a:avLst/>
            </a:prstTxWarp>
            <a:normAutofit fontScale="90000"/>
          </a:bodyPr>
          <a:lstStyle/>
          <a:p>
            <a:pPr rtl="0"/>
            <a:r>
              <a:rPr lang="sv-fi"/>
              <a:t>Hjälp för att sluta vejping</a:t>
            </a:r>
            <a:br>
              <a:rPr lang="fi-FI"/>
            </a:br>
            <a:endParaRPr lang="fi-FI" b="1"/>
          </a:p>
        </p:txBody>
      </p:sp>
      <p:sp>
        <p:nvSpPr>
          <p:cNvPr id="5" name="Sisällön paikkamerkki 4">
            <a:extLst>
              <a:ext uri="{FF2B5EF4-FFF2-40B4-BE49-F238E27FC236}">
                <a16:creationId xmlns:a16="http://schemas.microsoft.com/office/drawing/2014/main" id="{8B74BBE3-B02B-4CC7-8290-5DA3CBB70727}"/>
              </a:ext>
            </a:extLst>
          </p:cNvPr>
          <p:cNvSpPr>
            <a:spLocks noGrp="1"/>
          </p:cNvSpPr>
          <p:nvPr>
            <p:ph idx="1"/>
          </p:nvPr>
        </p:nvSpPr>
        <p:spPr>
          <a:xfrm>
            <a:off x="457201" y="1196974"/>
            <a:ext cx="9634654" cy="5661025"/>
          </a:xfrm>
        </p:spPr>
        <p:txBody>
          <a:bodyPr rtlCol="0"/>
          <a:lstStyle/>
          <a:p>
            <a:pPr rtl="0"/>
            <a:r>
              <a:rPr lang="sv-fi"/>
              <a:t>Du kan be om hjälp för att sluta vejping av hälsovårdaren, kuratorn, ungdomsledaren i din skola, en kompis, en förälder eller en annan pålitlig vuxen.</a:t>
            </a:r>
          </a:p>
          <a:p>
            <a:pPr marL="0" indent="0" rtl="0">
              <a:buNone/>
            </a:pPr>
            <a:endParaRPr lang="fi-FI"/>
          </a:p>
          <a:p>
            <a:pPr algn="l" rtl="0"/>
            <a:r>
              <a:rPr lang="sv-fi"/>
              <a:t>På webbplatsen, såsom </a:t>
            </a:r>
            <a:endParaRPr lang="fi-FI">
              <a:cs typeface="Arial"/>
            </a:endParaRPr>
          </a:p>
          <a:p>
            <a:pPr marL="457200" lvl="1" indent="0" rtl="0">
              <a:buNone/>
            </a:pPr>
            <a:r>
              <a:rPr lang="sv-fi" sz="2200" b="1" i="0" u="sng">
                <a:solidFill>
                  <a:srgbClr val="0070C0"/>
                </a:solidFill>
                <a:effectLst/>
                <a:latin typeface="Arial"/>
                <a:cs typeface="Arial"/>
                <a:hlinkClick r:id="rId3">
                  <a:extLst>
                    <a:ext uri="{A12FA001-AC4F-418D-AE19-62706E023703}">
                      <ahyp:hlinkClr xmlns:ahyp="http://schemas.microsoft.com/office/drawing/2018/hyperlinkcolor" val="tx"/>
                    </a:ext>
                  </a:extLst>
                </a:hlinkClick>
              </a:rPr>
              <a:t>Fressis.fi</a:t>
            </a:r>
            <a:endParaRPr lang="it-IT" sz="2200" b="1" u="sng">
              <a:solidFill>
                <a:srgbClr val="0070C0"/>
              </a:solidFill>
              <a:latin typeface="Arial"/>
              <a:cs typeface="Arial"/>
            </a:endParaRPr>
          </a:p>
          <a:p>
            <a:pPr marL="457200" lvl="1" indent="0" rtl="0">
              <a:buNone/>
            </a:pPr>
            <a:r>
              <a:rPr lang="sv-fi" sz="2200" b="1" i="0" u="sng">
                <a:solidFill>
                  <a:srgbClr val="0070C0"/>
                </a:solidFill>
                <a:effectLst/>
                <a:latin typeface="Arial"/>
                <a:cs typeface="Arial"/>
                <a:hlinkClick r:id="rId4">
                  <a:extLst>
                    <a:ext uri="{A12FA001-AC4F-418D-AE19-62706E023703}">
                      <ahyp:hlinkClr xmlns:ahyp="http://schemas.microsoft.com/office/drawing/2018/hyperlinkcolor" val="tx"/>
                    </a:ext>
                  </a:extLst>
                </a:hlinkClick>
              </a:rPr>
              <a:t>Stumppi.fi </a:t>
            </a:r>
            <a:endParaRPr lang="it-IT" sz="2200" b="1" i="0" u="sng">
              <a:solidFill>
                <a:srgbClr val="0070C0"/>
              </a:solidFill>
              <a:effectLst/>
              <a:latin typeface="Arial"/>
              <a:cs typeface="Arial"/>
            </a:endParaRPr>
          </a:p>
          <a:p>
            <a:pPr marL="457200" lvl="1" indent="0" rtl="0">
              <a:buNone/>
            </a:pPr>
            <a:r>
              <a:rPr lang="sv-fi" sz="2300" b="1" u="sng">
                <a:solidFill>
                  <a:srgbClr val="0070C0"/>
                </a:solidFill>
                <a:latin typeface="Arial"/>
                <a:cs typeface="Arial"/>
              </a:rPr>
              <a:t>I </a:t>
            </a:r>
            <a:r>
              <a:rPr lang="sv-fi" sz="2300" b="1" u="sng" err="1">
                <a:solidFill>
                  <a:srgbClr val="0070C0"/>
                </a:solidFill>
                <a:latin typeface="Arial"/>
                <a:cs typeface="Arial"/>
                <a:hlinkClick r:id="rId5">
                  <a:extLst>
                    <a:ext uri="{A12FA001-AC4F-418D-AE19-62706E023703}">
                      <ahyp:hlinkClr xmlns:ahyp="http://schemas.microsoft.com/office/drawing/2018/hyperlinkcolor" val="tx"/>
                    </a:ext>
                  </a:extLst>
                </a:hlinkClick>
              </a:rPr>
              <a:t>appen</a:t>
            </a:r>
            <a:r>
              <a:rPr lang="sv-fi">
                <a:latin typeface="proxima-nova"/>
              </a:rPr>
              <a:t> </a:t>
            </a:r>
            <a:r>
              <a:rPr lang="sv-fi" err="1"/>
              <a:t>Erovirasto</a:t>
            </a:r>
            <a:endParaRPr lang="it-IT">
              <a:latin typeface="proxima-nova"/>
            </a:endParaRPr>
          </a:p>
          <a:p>
            <a:pPr marL="0" indent="0" rtl="0">
              <a:buNone/>
            </a:pPr>
            <a:endParaRPr lang="fi-FI" sz="1600" b="1">
              <a:solidFill>
                <a:schemeClr val="accent4">
                  <a:lumMod val="75000"/>
                </a:schemeClr>
              </a:solidFill>
            </a:endParaRPr>
          </a:p>
          <a:p>
            <a:pPr marL="0" indent="0" rtl="0">
              <a:buNone/>
            </a:pPr>
            <a:endParaRPr lang="fi-FI" sz="1600" b="1">
              <a:solidFill>
                <a:schemeClr val="accent4">
                  <a:lumMod val="75000"/>
                </a:schemeClr>
              </a:solidFill>
            </a:endParaRPr>
          </a:p>
          <a:p>
            <a:pPr marL="0" indent="0" rtl="0">
              <a:buNone/>
            </a:pPr>
            <a:endParaRPr lang="fi-FI" sz="1600" b="1">
              <a:solidFill>
                <a:schemeClr val="accent4">
                  <a:lumMod val="75000"/>
                </a:schemeClr>
              </a:solidFill>
            </a:endParaRPr>
          </a:p>
          <a:p>
            <a:pPr marL="0" indent="0" rtl="0">
              <a:buNone/>
            </a:pPr>
            <a:r>
              <a:rPr lang="sv-fi" sz="2000">
                <a:solidFill>
                  <a:schemeClr val="accent4">
                    <a:lumMod val="75000"/>
                  </a:schemeClr>
                </a:solidFill>
              </a:rPr>
              <a:t> </a:t>
            </a:r>
            <a:endParaRPr lang="fi-FI" sz="2000">
              <a:solidFill>
                <a:schemeClr val="accent4">
                  <a:lumMod val="75000"/>
                </a:schemeClr>
              </a:solidFill>
              <a:cs typeface="Arial"/>
            </a:endParaRPr>
          </a:p>
        </p:txBody>
      </p:sp>
      <p:sp>
        <p:nvSpPr>
          <p:cNvPr id="6" name="Dian numeron paikkamerkki 5">
            <a:extLst>
              <a:ext uri="{FF2B5EF4-FFF2-40B4-BE49-F238E27FC236}">
                <a16:creationId xmlns:a16="http://schemas.microsoft.com/office/drawing/2014/main" id="{2675C14C-1AEE-57AB-84BC-6BAE944CE6D5}"/>
              </a:ext>
            </a:extLst>
          </p:cNvPr>
          <p:cNvSpPr>
            <a:spLocks noGrp="1"/>
          </p:cNvSpPr>
          <p:nvPr>
            <p:ph type="sldNum" sz="quarter" idx="12"/>
          </p:nvPr>
        </p:nvSpPr>
        <p:spPr/>
        <p:txBody>
          <a:bodyPr vert="horz" lIns="91440" tIns="45720" rIns="91440" bIns="45720" rtlCol="0" anchor="ctr">
            <a:normAutofit/>
          </a:bodyPr>
          <a:lstStyle/>
          <a:p>
            <a:pPr rtl="0" eaLnBrk="1" hangingPunct="1">
              <a:lnSpc>
                <a:spcPct val="90000"/>
              </a:lnSpc>
              <a:spcAft>
                <a:spcPts val="600"/>
              </a:spcAft>
              <a:defRPr/>
            </a:pPr>
            <a:fld id="{8B53CBEE-DE6E-4C67-8C14-4593D41303CA}" type="slidenum">
              <a:rPr lang="en-US" sz="1200"/>
              <a:pPr rtl="0" eaLnBrk="1" hangingPunct="1">
                <a:lnSpc>
                  <a:spcPct val="90000"/>
                </a:lnSpc>
                <a:spcAft>
                  <a:spcPts val="600"/>
                </a:spcAft>
                <a:defRPr/>
              </a:pPr>
              <a:t>12</a:t>
            </a:fld>
            <a:endParaRPr lang="en-US" sz="1200"/>
          </a:p>
        </p:txBody>
      </p:sp>
      <p:sp>
        <p:nvSpPr>
          <p:cNvPr id="7" name="Tekstiruutu 6">
            <a:extLst>
              <a:ext uri="{FF2B5EF4-FFF2-40B4-BE49-F238E27FC236}">
                <a16:creationId xmlns:a16="http://schemas.microsoft.com/office/drawing/2014/main" id="{BD246C49-C289-327F-1C1C-D9493029622E}"/>
              </a:ext>
            </a:extLst>
          </p:cNvPr>
          <p:cNvSpPr txBox="1"/>
          <p:nvPr/>
        </p:nvSpPr>
        <p:spPr>
          <a:xfrm>
            <a:off x="6409628" y="2933505"/>
            <a:ext cx="3682226" cy="1938992"/>
          </a:xfrm>
          <a:prstGeom prst="rect">
            <a:avLst/>
          </a:prstGeom>
          <a:solidFill>
            <a:srgbClr val="9FC9EB"/>
          </a:solidFill>
        </p:spPr>
        <p:txBody>
          <a:bodyPr wrap="square" rtlCol="0">
            <a:spAutoFit/>
          </a:bodyPr>
          <a:lstStyle/>
          <a:p>
            <a:pPr marL="0" indent="0" rtl="0">
              <a:buNone/>
            </a:pPr>
            <a:r>
              <a:rPr lang="sv-fi" sz="2000">
                <a:solidFill>
                  <a:schemeClr val="bg1"/>
                </a:solidFill>
              </a:rPr>
              <a:t>Olika faser för att sluta </a:t>
            </a:r>
          </a:p>
          <a:p>
            <a:pPr marL="457200" indent="-457200" rtl="0">
              <a:buAutoNum type="arabicPeriod"/>
            </a:pPr>
            <a:r>
              <a:rPr lang="sv-fi" sz="2000">
                <a:solidFill>
                  <a:schemeClr val="bg1"/>
                </a:solidFill>
              </a:rPr>
              <a:t>Fatta ett beslut om att sluta</a:t>
            </a:r>
          </a:p>
          <a:p>
            <a:pPr marL="457200" indent="-457200" rtl="0">
              <a:buAutoNum type="arabicPeriod"/>
            </a:pPr>
            <a:r>
              <a:rPr lang="sv-fi" sz="2000">
                <a:solidFill>
                  <a:schemeClr val="bg1"/>
                </a:solidFill>
              </a:rPr>
              <a:t>Förbered dig för att sluta</a:t>
            </a:r>
          </a:p>
          <a:p>
            <a:pPr marL="457200" indent="-457200" rtl="0">
              <a:buAutoNum type="arabicPeriod"/>
            </a:pPr>
            <a:r>
              <a:rPr lang="sv-fi" sz="2000">
                <a:solidFill>
                  <a:schemeClr val="bg1"/>
                </a:solidFill>
              </a:rPr>
              <a:t>Sluta</a:t>
            </a:r>
          </a:p>
          <a:p>
            <a:pPr marL="457200" indent="-457200" rtl="0">
              <a:buAutoNum type="arabicPeriod"/>
            </a:pPr>
            <a:r>
              <a:rPr lang="sv-fi" sz="2000">
                <a:solidFill>
                  <a:schemeClr val="bg1"/>
                </a:solidFill>
              </a:rPr>
              <a:t>Håll dig borta från vejper</a:t>
            </a:r>
          </a:p>
          <a:p>
            <a:pPr rtl="0"/>
            <a:r>
              <a:rPr lang="sv-fi" sz="1600">
                <a:solidFill>
                  <a:schemeClr val="bg1"/>
                </a:solidFill>
              </a:rPr>
              <a:t>(Fressis/Cancerorganisationerna)</a:t>
            </a:r>
          </a:p>
        </p:txBody>
      </p:sp>
      <p:pic>
        <p:nvPicPr>
          <p:cNvPr id="11" name="Kuva 10">
            <a:extLst>
              <a:ext uri="{FF2B5EF4-FFF2-40B4-BE49-F238E27FC236}">
                <a16:creationId xmlns:a16="http://schemas.microsoft.com/office/drawing/2014/main" id="{E17E51BE-C589-CCB1-D145-8B99CA8CB8B7}"/>
              </a:ext>
            </a:extLst>
          </p:cNvPr>
          <p:cNvPicPr>
            <a:picLocks noChangeAspect="1"/>
          </p:cNvPicPr>
          <p:nvPr/>
        </p:nvPicPr>
        <p:blipFill>
          <a:blip r:embed="rId6"/>
          <a:stretch>
            <a:fillRect/>
          </a:stretch>
        </p:blipFill>
        <p:spPr>
          <a:xfrm>
            <a:off x="3257951" y="4465536"/>
            <a:ext cx="3064790" cy="1997321"/>
          </a:xfrm>
          <a:prstGeom prst="rect">
            <a:avLst/>
          </a:prstGeom>
        </p:spPr>
      </p:pic>
    </p:spTree>
    <p:extLst>
      <p:ext uri="{BB962C8B-B14F-4D97-AF65-F5344CB8AC3E}">
        <p14:creationId xmlns:p14="http://schemas.microsoft.com/office/powerpoint/2010/main" val="155411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54FAEC-6364-3AE0-2844-47D18D5D5E34}"/>
              </a:ext>
            </a:extLst>
          </p:cNvPr>
          <p:cNvSpPr>
            <a:spLocks noGrp="1"/>
          </p:cNvSpPr>
          <p:nvPr>
            <p:ph type="ctrTitle"/>
          </p:nvPr>
        </p:nvSpPr>
        <p:spPr/>
        <p:txBody>
          <a:bodyPr rtlCol="0"/>
          <a:lstStyle/>
          <a:p>
            <a:pPr rtl="0"/>
            <a:r>
              <a:rPr lang="sv-fi"/>
              <a:t>		Gruppuppgift</a:t>
            </a:r>
            <a:br>
              <a:rPr lang="fi-FI"/>
            </a:br>
            <a:endParaRPr lang="fi-FI"/>
          </a:p>
        </p:txBody>
      </p:sp>
      <p:sp>
        <p:nvSpPr>
          <p:cNvPr id="5" name="Dian numeron paikkamerkki 4">
            <a:extLst>
              <a:ext uri="{FF2B5EF4-FFF2-40B4-BE49-F238E27FC236}">
                <a16:creationId xmlns:a16="http://schemas.microsoft.com/office/drawing/2014/main" id="{70FBFACF-67B5-4079-8162-DB9CF00F6029}"/>
              </a:ext>
            </a:extLst>
          </p:cNvPr>
          <p:cNvSpPr>
            <a:spLocks noGrp="1"/>
          </p:cNvSpPr>
          <p:nvPr>
            <p:ph type="sldNum" sz="quarter" idx="12"/>
          </p:nvPr>
        </p:nvSpPr>
        <p:spPr/>
        <p:txBody>
          <a:bodyPr rtlCol="0"/>
          <a:lstStyle/>
          <a:p>
            <a:pPr rtl="0">
              <a:defRPr/>
            </a:pPr>
            <a:fld id="{32258CF7-350C-4ABC-B503-C4FF59B3125D}" type="slidenum">
              <a:rPr lang="fi-FI" smtClean="0"/>
              <a:pPr rtl="0">
                <a:defRPr/>
              </a:pPr>
              <a:t>13</a:t>
            </a:fld>
            <a:endParaRPr lang="fi-FI"/>
          </a:p>
        </p:txBody>
      </p:sp>
      <p:pic>
        <p:nvPicPr>
          <p:cNvPr id="7" name="Kuva 6">
            <a:extLst>
              <a:ext uri="{FF2B5EF4-FFF2-40B4-BE49-F238E27FC236}">
                <a16:creationId xmlns:a16="http://schemas.microsoft.com/office/drawing/2014/main" id="{17C5D168-3368-EE71-842B-CCD61F3D0B2B}"/>
              </a:ext>
            </a:extLst>
          </p:cNvPr>
          <p:cNvPicPr>
            <a:picLocks noChangeAspect="1"/>
          </p:cNvPicPr>
          <p:nvPr/>
        </p:nvPicPr>
        <p:blipFill>
          <a:blip r:embed="rId2"/>
          <a:stretch>
            <a:fillRect/>
          </a:stretch>
        </p:blipFill>
        <p:spPr>
          <a:xfrm>
            <a:off x="2021568" y="1908291"/>
            <a:ext cx="6654346" cy="3652456"/>
          </a:xfrm>
          <a:prstGeom prst="rect">
            <a:avLst/>
          </a:prstGeom>
          <a:effectLst>
            <a:outerShdw dist="38100" dir="5400000" algn="ctr" rotWithShape="0">
              <a:srgbClr val="000000">
                <a:alpha val="43137"/>
              </a:srgbClr>
            </a:outerShdw>
            <a:softEdge rad="177800"/>
          </a:effectLst>
        </p:spPr>
      </p:pic>
    </p:spTree>
    <p:extLst>
      <p:ext uri="{BB962C8B-B14F-4D97-AF65-F5344CB8AC3E}">
        <p14:creationId xmlns:p14="http://schemas.microsoft.com/office/powerpoint/2010/main" val="317425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0A6DBE-6852-DC07-7CE3-8C90F5288E94}"/>
              </a:ext>
            </a:extLst>
          </p:cNvPr>
          <p:cNvSpPr>
            <a:spLocks noGrp="1"/>
          </p:cNvSpPr>
          <p:nvPr>
            <p:ph type="title"/>
          </p:nvPr>
        </p:nvSpPr>
        <p:spPr>
          <a:xfrm>
            <a:off x="457200" y="407988"/>
            <a:ext cx="8926286" cy="787400"/>
          </a:xfrm>
        </p:spPr>
        <p:txBody>
          <a:bodyPr wrap="square" rtlCol="0" anchor="t">
            <a:normAutofit fontScale="90000"/>
          </a:bodyPr>
          <a:lstStyle/>
          <a:p>
            <a:pPr rtl="0"/>
            <a:r>
              <a:rPr lang="sv-fi" b="1"/>
              <a:t>Gruppuppgift</a:t>
            </a:r>
            <a:br>
              <a:rPr lang="fi-FI" sz="2600"/>
            </a:br>
            <a:endParaRPr lang="fi-FI" sz="2600"/>
          </a:p>
        </p:txBody>
      </p:sp>
      <p:sp>
        <p:nvSpPr>
          <p:cNvPr id="3" name="Sisällön paikkamerkki 2">
            <a:extLst>
              <a:ext uri="{FF2B5EF4-FFF2-40B4-BE49-F238E27FC236}">
                <a16:creationId xmlns:a16="http://schemas.microsoft.com/office/drawing/2014/main" id="{CFDD7C94-1FB2-A1A7-124C-E07581774633}"/>
              </a:ext>
            </a:extLst>
          </p:cNvPr>
          <p:cNvSpPr>
            <a:spLocks noGrp="1"/>
          </p:cNvSpPr>
          <p:nvPr>
            <p:ph idx="1"/>
          </p:nvPr>
        </p:nvSpPr>
        <p:spPr>
          <a:xfrm>
            <a:off x="457200" y="1196975"/>
            <a:ext cx="8066314" cy="4979988"/>
          </a:xfrm>
        </p:spPr>
        <p:txBody>
          <a:bodyPr vert="horz" wrap="square" lIns="91440" tIns="45720" rIns="91440" bIns="45720" rtlCol="0" anchor="t">
            <a:normAutofit/>
          </a:bodyPr>
          <a:lstStyle/>
          <a:p>
            <a:pPr marL="0" indent="0" rtl="0">
              <a:lnSpc>
                <a:spcPct val="90000"/>
              </a:lnSpc>
              <a:spcAft>
                <a:spcPts val="600"/>
              </a:spcAft>
              <a:buNone/>
            </a:pPr>
            <a:endParaRPr lang="fi-FI" sz="1900" b="1"/>
          </a:p>
          <a:p>
            <a:pPr marL="0" indent="0" rtl="0">
              <a:lnSpc>
                <a:spcPct val="90000"/>
              </a:lnSpc>
              <a:spcAft>
                <a:spcPts val="600"/>
              </a:spcAft>
              <a:buNone/>
            </a:pPr>
            <a:r>
              <a:rPr lang="sv-fi" sz="2000" b="1"/>
              <a:t>Klassen delas in i små grupper och varje grupp väljer ett tema:</a:t>
            </a:r>
          </a:p>
          <a:p>
            <a:pPr marL="0" indent="0" rtl="0">
              <a:lnSpc>
                <a:spcPct val="90000"/>
              </a:lnSpc>
              <a:spcAft>
                <a:spcPts val="600"/>
              </a:spcAft>
              <a:buNone/>
            </a:pPr>
            <a:endParaRPr lang="en-US" sz="2000" b="1"/>
          </a:p>
          <a:p>
            <a:pPr marL="457200" indent="-457200" rtl="0">
              <a:lnSpc>
                <a:spcPct val="90000"/>
              </a:lnSpc>
              <a:spcAft>
                <a:spcPts val="600"/>
              </a:spcAft>
              <a:buFont typeface="+mj-lt"/>
              <a:buAutoNum type="arabicPeriod"/>
            </a:pPr>
            <a:r>
              <a:rPr lang="sv-fi" sz="2000"/>
              <a:t>Varför provar man vejping och vejpar man?</a:t>
            </a:r>
          </a:p>
          <a:p>
            <a:pPr marL="457200" indent="-457200" rtl="0">
              <a:lnSpc>
                <a:spcPct val="90000"/>
              </a:lnSpc>
              <a:spcAft>
                <a:spcPts val="600"/>
              </a:spcAft>
              <a:buFont typeface="+mj-lt"/>
              <a:buAutoNum type="arabicPeriod"/>
            </a:pPr>
            <a:r>
              <a:rPr lang="sv-fi" sz="2000"/>
              <a:t>Vad är ett socialt, fysiskt och psykiskt beroende?</a:t>
            </a:r>
          </a:p>
          <a:p>
            <a:pPr marL="457200" indent="-457200" rtl="0">
              <a:lnSpc>
                <a:spcPct val="90000"/>
              </a:lnSpc>
              <a:spcAft>
                <a:spcPts val="600"/>
              </a:spcAft>
              <a:buFont typeface="+mj-lt"/>
              <a:buAutoNum type="arabicPeriod"/>
            </a:pPr>
            <a:r>
              <a:rPr lang="sv-fi" sz="2000"/>
              <a:t>Vad för skadliga effekter har vapes för naturen?</a:t>
            </a:r>
          </a:p>
          <a:p>
            <a:pPr marL="457200" indent="-457200" rtl="0">
              <a:lnSpc>
                <a:spcPct val="90000"/>
              </a:lnSpc>
              <a:spcAft>
                <a:spcPts val="600"/>
              </a:spcAft>
              <a:buFont typeface="+mj-lt"/>
              <a:buAutoNum type="arabicPeriod"/>
            </a:pPr>
            <a:r>
              <a:rPr lang="sv-fi" sz="2000"/>
              <a:t>Skador som vejping orsakar för användare och andra </a:t>
            </a:r>
          </a:p>
          <a:p>
            <a:pPr marL="457200" indent="-457200" rtl="0">
              <a:lnSpc>
                <a:spcPct val="90000"/>
              </a:lnSpc>
              <a:spcAft>
                <a:spcPts val="600"/>
              </a:spcAft>
              <a:buFont typeface="+mj-lt"/>
              <a:buAutoNum type="arabicPeriod"/>
            </a:pPr>
            <a:r>
              <a:rPr lang="sv-fi" sz="2000"/>
              <a:t>Fördelar med att sluta vejping</a:t>
            </a:r>
          </a:p>
          <a:p>
            <a:pPr marL="457200" indent="-457200" rtl="0">
              <a:lnSpc>
                <a:spcPct val="90000"/>
              </a:lnSpc>
              <a:spcAft>
                <a:spcPts val="600"/>
              </a:spcAft>
              <a:buFont typeface="+mj-lt"/>
              <a:buAutoNum type="arabicPeriod"/>
            </a:pPr>
            <a:r>
              <a:rPr lang="sv-fi" sz="2000"/>
              <a:t>Hur lockar tobaksindustrin unga att använda nikotinprodukter</a:t>
            </a:r>
          </a:p>
          <a:p>
            <a:pPr marL="457200" indent="-457200" rtl="0">
              <a:lnSpc>
                <a:spcPct val="90000"/>
              </a:lnSpc>
              <a:spcAft>
                <a:spcPts val="600"/>
              </a:spcAft>
              <a:buFont typeface="+mj-lt"/>
              <a:buAutoNum type="arabicPeriod"/>
            </a:pPr>
            <a:r>
              <a:rPr lang="sv-fi" sz="2000"/>
              <a:t>Hur och i hurdana situationer syns vejping i din närmiljö (på gatan, på sociala medier och i skolan)?</a:t>
            </a:r>
          </a:p>
        </p:txBody>
      </p:sp>
      <p:sp>
        <p:nvSpPr>
          <p:cNvPr id="6" name="Dian numeron paikkamerkki 5">
            <a:extLst>
              <a:ext uri="{FF2B5EF4-FFF2-40B4-BE49-F238E27FC236}">
                <a16:creationId xmlns:a16="http://schemas.microsoft.com/office/drawing/2014/main" id="{C509C433-3A28-4023-DBDC-15118EB7AEE8}"/>
              </a:ext>
            </a:extLst>
          </p:cNvPr>
          <p:cNvSpPr>
            <a:spLocks noGrp="1"/>
          </p:cNvSpPr>
          <p:nvPr>
            <p:ph type="sldNum" sz="quarter" idx="12"/>
          </p:nvPr>
        </p:nvSpPr>
        <p:spPr/>
        <p:txBody>
          <a:bodyPr rtlCol="0" anchor="ctr">
            <a:normAutofit/>
          </a:bodyPr>
          <a:lstStyle/>
          <a:p>
            <a:pPr rtl="0">
              <a:spcAft>
                <a:spcPts val="600"/>
              </a:spcAft>
              <a:defRPr/>
            </a:pPr>
            <a:fld id="{8B53CBEE-DE6E-4C67-8C14-4593D41303CA}" type="slidenum">
              <a:rPr lang="fi-FI"/>
              <a:pPr rtl="0">
                <a:spcAft>
                  <a:spcPts val="600"/>
                </a:spcAft>
                <a:defRPr/>
              </a:pPr>
              <a:t>14</a:t>
            </a:fld>
            <a:endParaRPr lang="fi-FI"/>
          </a:p>
        </p:txBody>
      </p:sp>
      <p:pic>
        <p:nvPicPr>
          <p:cNvPr id="7" name="Kuva 6" descr="Kuva, joka sisältää kohteen piirros, luonnos, clipart, Lapsitaide&#10;&#10;Kuvaus luotu automaattisesti">
            <a:extLst>
              <a:ext uri="{FF2B5EF4-FFF2-40B4-BE49-F238E27FC236}">
                <a16:creationId xmlns:a16="http://schemas.microsoft.com/office/drawing/2014/main" id="{5FAECB82-EDFF-A2B4-1836-62A78D9FE543}"/>
              </a:ext>
            </a:extLst>
          </p:cNvPr>
          <p:cNvPicPr>
            <a:picLocks noChangeAspect="1"/>
          </p:cNvPicPr>
          <p:nvPr/>
        </p:nvPicPr>
        <p:blipFill>
          <a:blip r:embed="rId3"/>
          <a:stretch>
            <a:fillRect/>
          </a:stretch>
        </p:blipFill>
        <p:spPr>
          <a:xfrm>
            <a:off x="7899991" y="1914525"/>
            <a:ext cx="2909887" cy="3413358"/>
          </a:xfrm>
          <a:prstGeom prst="rect">
            <a:avLst/>
          </a:prstGeom>
          <a:noFill/>
        </p:spPr>
      </p:pic>
    </p:spTree>
    <p:extLst>
      <p:ext uri="{BB962C8B-B14F-4D97-AF65-F5344CB8AC3E}">
        <p14:creationId xmlns:p14="http://schemas.microsoft.com/office/powerpoint/2010/main" val="316263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DFEA0-22D9-3F45-7C4D-8A3ABA747750}"/>
              </a:ext>
            </a:extLst>
          </p:cNvPr>
          <p:cNvSpPr>
            <a:spLocks noGrp="1"/>
          </p:cNvSpPr>
          <p:nvPr>
            <p:ph type="title"/>
          </p:nvPr>
        </p:nvSpPr>
        <p:spPr>
          <a:xfrm>
            <a:off x="457200" y="407988"/>
            <a:ext cx="10217649" cy="787400"/>
          </a:xfrm>
        </p:spPr>
        <p:txBody>
          <a:bodyPr vert="horz" wrap="square" lIns="91440" tIns="45720" rIns="91440" bIns="45720" numCol="1" rtlCol="0" anchor="t" anchorCtr="0" compatLnSpc="1">
            <a:prstTxWarp prst="textNoShape">
              <a:avLst/>
            </a:prstTxWarp>
            <a:normAutofit fontScale="90000"/>
          </a:bodyPr>
          <a:lstStyle/>
          <a:p>
            <a:pPr rtl="0"/>
            <a:r>
              <a:rPr lang="sv-fi" sz="6000"/>
              <a:t>Vad vet du om vape?</a:t>
            </a:r>
            <a:br>
              <a:rPr lang="fi-FI"/>
            </a:br>
            <a:endParaRPr lang="fi-FI"/>
          </a:p>
        </p:txBody>
      </p:sp>
      <p:sp>
        <p:nvSpPr>
          <p:cNvPr id="3" name="Sisällön paikkamerkki 2">
            <a:extLst>
              <a:ext uri="{FF2B5EF4-FFF2-40B4-BE49-F238E27FC236}">
                <a16:creationId xmlns:a16="http://schemas.microsoft.com/office/drawing/2014/main" id="{A1B09A74-3E74-95BF-58EF-65769B3E7E8D}"/>
              </a:ext>
            </a:extLst>
          </p:cNvPr>
          <p:cNvSpPr>
            <a:spLocks noGrp="1"/>
          </p:cNvSpPr>
          <p:nvPr>
            <p:ph idx="1"/>
          </p:nvPr>
        </p:nvSpPr>
        <p:spPr>
          <a:xfrm>
            <a:off x="457200" y="2255462"/>
            <a:ext cx="9007311" cy="3631726"/>
          </a:xfrm>
        </p:spPr>
        <p:txBody>
          <a:bodyPr vert="horz" wrap="square" lIns="91440" tIns="45720" rIns="91440" bIns="45720" rtlCol="0" anchor="t">
            <a:normAutofit/>
          </a:bodyPr>
          <a:lstStyle/>
          <a:p>
            <a:pPr rtl="0"/>
            <a:endParaRPr lang="fi-FI"/>
          </a:p>
          <a:p>
            <a:pPr rtl="0"/>
            <a:r>
              <a:rPr lang="sv-fi"/>
              <a:t> Vi tittar på en video:</a:t>
            </a:r>
            <a:endParaRPr lang="sv-fi">
              <a:cs typeface="Arial"/>
            </a:endParaRPr>
          </a:p>
          <a:p>
            <a:pPr marL="0" indent="0">
              <a:buNone/>
            </a:pPr>
            <a:r>
              <a:rPr lang="sv-fi">
                <a:ea typeface="+mn-lt"/>
                <a:cs typeface="+mn-lt"/>
                <a:hlinkClick r:id="rId3"/>
              </a:rPr>
              <a:t>Vad vet du om vape?</a:t>
            </a:r>
            <a:endParaRPr lang="sv-fi">
              <a:solidFill>
                <a:srgbClr val="000000"/>
              </a:solidFill>
              <a:cs typeface="Arial"/>
            </a:endParaRPr>
          </a:p>
        </p:txBody>
      </p:sp>
      <p:sp>
        <p:nvSpPr>
          <p:cNvPr id="6" name="Dian numeron paikkamerkki 5">
            <a:extLst>
              <a:ext uri="{FF2B5EF4-FFF2-40B4-BE49-F238E27FC236}">
                <a16:creationId xmlns:a16="http://schemas.microsoft.com/office/drawing/2014/main" id="{2675C14C-1AEE-57AB-84BC-6BAE944CE6D5}"/>
              </a:ext>
            </a:extLst>
          </p:cNvPr>
          <p:cNvSpPr>
            <a:spLocks noGrp="1"/>
          </p:cNvSpPr>
          <p:nvPr>
            <p:ph type="sldNum" sz="quarter" idx="12"/>
          </p:nvPr>
        </p:nvSpPr>
        <p:spPr/>
        <p:txBody>
          <a:bodyPr vert="horz" lIns="91440" tIns="45720" rIns="91440" bIns="45720" rtlCol="0" anchor="ctr">
            <a:normAutofit fontScale="92500" lnSpcReduction="10000"/>
          </a:bodyPr>
          <a:lstStyle/>
          <a:p>
            <a:pPr rtl="0"/>
            <a:fld id="{8B53CBEE-DE6E-4C67-8C14-4593D41303CA}" type="slidenum">
              <a:rPr lang="en-US"/>
              <a:pPr rtl="0"/>
              <a:t>2</a:t>
            </a:fld>
            <a:endParaRPr lang="en-US"/>
          </a:p>
        </p:txBody>
      </p:sp>
      <p:pic>
        <p:nvPicPr>
          <p:cNvPr id="5" name="Kuva 4">
            <a:extLst>
              <a:ext uri="{FF2B5EF4-FFF2-40B4-BE49-F238E27FC236}">
                <a16:creationId xmlns:a16="http://schemas.microsoft.com/office/drawing/2014/main" id="{820B8EDC-22AB-573C-59EE-8DBC7840D14D}"/>
              </a:ext>
            </a:extLst>
          </p:cNvPr>
          <p:cNvPicPr>
            <a:picLocks noChangeAspect="1"/>
          </p:cNvPicPr>
          <p:nvPr/>
        </p:nvPicPr>
        <p:blipFill>
          <a:blip r:embed="rId4"/>
          <a:stretch>
            <a:fillRect/>
          </a:stretch>
        </p:blipFill>
        <p:spPr>
          <a:xfrm>
            <a:off x="6184241" y="2376403"/>
            <a:ext cx="3280270" cy="2509603"/>
          </a:xfrm>
          <a:prstGeom prst="rect">
            <a:avLst/>
          </a:prstGeom>
        </p:spPr>
      </p:pic>
    </p:spTree>
    <p:extLst>
      <p:ext uri="{BB962C8B-B14F-4D97-AF65-F5344CB8AC3E}">
        <p14:creationId xmlns:p14="http://schemas.microsoft.com/office/powerpoint/2010/main" val="51926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D5230D-6076-9053-0FE3-0D5C76B72230}"/>
              </a:ext>
            </a:extLst>
          </p:cNvPr>
          <p:cNvSpPr>
            <a:spLocks noGrp="1"/>
          </p:cNvSpPr>
          <p:nvPr>
            <p:ph type="ctrTitle"/>
          </p:nvPr>
        </p:nvSpPr>
        <p:spPr/>
        <p:txBody>
          <a:bodyPr rtlCol="0"/>
          <a:lstStyle/>
          <a:p>
            <a:pPr rtl="0"/>
            <a:r>
              <a:rPr lang="sv-fi"/>
              <a:t>Vad är vape och vad innehåller den? </a:t>
            </a:r>
          </a:p>
        </p:txBody>
      </p:sp>
      <p:sp>
        <p:nvSpPr>
          <p:cNvPr id="5" name="Dian numeron paikkamerkki 4">
            <a:extLst>
              <a:ext uri="{FF2B5EF4-FFF2-40B4-BE49-F238E27FC236}">
                <a16:creationId xmlns:a16="http://schemas.microsoft.com/office/drawing/2014/main" id="{89A2629A-9C0E-59BF-CF44-3B5577B73C5C}"/>
              </a:ext>
            </a:extLst>
          </p:cNvPr>
          <p:cNvSpPr>
            <a:spLocks noGrp="1"/>
          </p:cNvSpPr>
          <p:nvPr>
            <p:ph type="sldNum" sz="quarter" idx="12"/>
          </p:nvPr>
        </p:nvSpPr>
        <p:spPr/>
        <p:txBody>
          <a:bodyPr rtlCol="0"/>
          <a:lstStyle/>
          <a:p>
            <a:pPr rtl="0">
              <a:defRPr/>
            </a:pPr>
            <a:fld id="{32258CF7-350C-4ABC-B503-C4FF59B3125D}" type="slidenum">
              <a:rPr lang="fi-FI" smtClean="0"/>
              <a:pPr rtl="0">
                <a:defRPr/>
              </a:pPr>
              <a:t>3</a:t>
            </a:fld>
            <a:endParaRPr lang="fi-FI"/>
          </a:p>
        </p:txBody>
      </p:sp>
      <p:pic>
        <p:nvPicPr>
          <p:cNvPr id="7" name="Kuva 6" descr="Kuva, joka sisältää kohteen teksti, piirros, Grafiikka, diagrammi&#10;&#10;Kuvaus luotu automaattisesti">
            <a:extLst>
              <a:ext uri="{FF2B5EF4-FFF2-40B4-BE49-F238E27FC236}">
                <a16:creationId xmlns:a16="http://schemas.microsoft.com/office/drawing/2014/main" id="{D5E3835D-8652-D5A8-7A9A-16360F899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7552" y="2274288"/>
            <a:ext cx="7331789" cy="4124131"/>
          </a:xfrm>
          <a:prstGeom prst="rect">
            <a:avLst/>
          </a:prstGeom>
          <a:effectLst>
            <a:softEdge rad="177800"/>
          </a:effectLst>
        </p:spPr>
      </p:pic>
    </p:spTree>
    <p:extLst>
      <p:ext uri="{BB962C8B-B14F-4D97-AF65-F5344CB8AC3E}">
        <p14:creationId xmlns:p14="http://schemas.microsoft.com/office/powerpoint/2010/main" val="196928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DFEA0-22D9-3F45-7C4D-8A3ABA747750}"/>
              </a:ext>
            </a:extLst>
          </p:cNvPr>
          <p:cNvSpPr>
            <a:spLocks noGrp="1"/>
          </p:cNvSpPr>
          <p:nvPr>
            <p:ph type="title"/>
          </p:nvPr>
        </p:nvSpPr>
        <p:spPr/>
        <p:txBody>
          <a:bodyPr vert="horz" wrap="square" lIns="91440" tIns="45720" rIns="91440" bIns="45720" numCol="1" rtlCol="0" anchor="t" anchorCtr="0" compatLnSpc="1">
            <a:prstTxWarp prst="textNoShape">
              <a:avLst/>
            </a:prstTxWarp>
            <a:normAutofit fontScale="90000"/>
          </a:bodyPr>
          <a:lstStyle/>
          <a:p>
            <a:pPr rtl="0"/>
            <a:r>
              <a:rPr lang="sv-fi"/>
              <a:t>Fakta om vape och dess innehåll </a:t>
            </a:r>
            <a:br>
              <a:rPr lang="fi-FI"/>
            </a:br>
            <a:endParaRPr lang="fi-FI" b="1"/>
          </a:p>
        </p:txBody>
      </p:sp>
      <p:sp>
        <p:nvSpPr>
          <p:cNvPr id="3" name="Sisällön paikkamerkki 2">
            <a:extLst>
              <a:ext uri="{FF2B5EF4-FFF2-40B4-BE49-F238E27FC236}">
                <a16:creationId xmlns:a16="http://schemas.microsoft.com/office/drawing/2014/main" id="{A1B09A74-3E74-95BF-58EF-65769B3E7E8D}"/>
              </a:ext>
            </a:extLst>
          </p:cNvPr>
          <p:cNvSpPr>
            <a:spLocks noGrp="1"/>
          </p:cNvSpPr>
          <p:nvPr>
            <p:ph idx="1"/>
          </p:nvPr>
        </p:nvSpPr>
        <p:spPr>
          <a:xfrm>
            <a:off x="457200" y="1196975"/>
            <a:ext cx="9874332" cy="4979988"/>
          </a:xfrm>
        </p:spPr>
        <p:txBody>
          <a:bodyPr vert="horz" wrap="square" lIns="91440" tIns="45720" rIns="91440" bIns="45720" rtlCol="0" anchor="t">
            <a:normAutofit/>
          </a:bodyPr>
          <a:lstStyle/>
          <a:p>
            <a:pPr rtl="0">
              <a:spcAft>
                <a:spcPts val="600"/>
              </a:spcAft>
            </a:pPr>
            <a:endParaRPr lang="sv-fi"/>
          </a:p>
          <a:p>
            <a:pPr rtl="0">
              <a:spcAft>
                <a:spcPts val="600"/>
              </a:spcAft>
            </a:pPr>
            <a:r>
              <a:rPr lang="sv-fi"/>
              <a:t>Vape, det vill säga elektronisk cigarett, är en elektronisk anordning som används genom att anda in vätska som hettas upp till ånga. </a:t>
            </a:r>
          </a:p>
          <a:p>
            <a:pPr rtl="0">
              <a:spcAft>
                <a:spcPts val="600"/>
              </a:spcAft>
            </a:pPr>
            <a:r>
              <a:rPr lang="sv-fi"/>
              <a:t>Vapes har i princip samma beståndsdelar: batteri, vätskebehållare och förångare. </a:t>
            </a:r>
          </a:p>
          <a:p>
            <a:pPr rtl="0">
              <a:spcAft>
                <a:spcPts val="600"/>
              </a:spcAft>
            </a:pPr>
            <a:r>
              <a:rPr lang="sv-fi"/>
              <a:t>Vapes innehåller vanligtvis olika smakvätskor. </a:t>
            </a:r>
          </a:p>
          <a:p>
            <a:pPr rtl="0">
              <a:spcAft>
                <a:spcPts val="600"/>
              </a:spcAft>
            </a:pPr>
            <a:r>
              <a:rPr lang="sv-fi"/>
              <a:t>De flesta e-cigarettvätskor innehåller glycerol som är giftig när den förångas.</a:t>
            </a:r>
          </a:p>
          <a:p>
            <a:pPr marL="0" indent="0" rtl="0">
              <a:spcAft>
                <a:spcPts val="600"/>
              </a:spcAft>
              <a:buNone/>
            </a:pPr>
            <a:endParaRPr lang="fi-FI" sz="2000" b="0" i="0">
              <a:solidFill>
                <a:schemeClr val="accent4">
                  <a:lumMod val="75000"/>
                </a:schemeClr>
              </a:solidFill>
              <a:effectLst/>
              <a:latin typeface="arial" panose="020B0604020202020204" pitchFamily="34" charset="0"/>
            </a:endParaRPr>
          </a:p>
          <a:p>
            <a:pPr marL="0" indent="0" rtl="0">
              <a:spcAft>
                <a:spcPts val="600"/>
              </a:spcAft>
              <a:buNone/>
            </a:pPr>
            <a:r>
              <a:rPr lang="sv-fi" sz="2000" b="0" i="0">
                <a:solidFill>
                  <a:schemeClr val="accent4">
                    <a:lumMod val="75000"/>
                  </a:schemeClr>
                </a:solidFill>
                <a:effectLst/>
                <a:latin typeface="arial" panose="020B0604020202020204" pitchFamily="34" charset="0"/>
              </a:rPr>
              <a:t>För att framkalla smaker och dofter behövs flera kemikalier som kan vara trygga i livsmedelsbruk, men som inte är avsedda för inandning.</a:t>
            </a:r>
            <a:endParaRPr lang="fi-FI" sz="2000" b="0" i="0">
              <a:solidFill>
                <a:srgbClr val="212529"/>
              </a:solidFill>
              <a:effectLst/>
              <a:latin typeface="arial" panose="020B0604020202020204" pitchFamily="34" charset="0"/>
            </a:endParaRPr>
          </a:p>
        </p:txBody>
      </p:sp>
      <p:sp>
        <p:nvSpPr>
          <p:cNvPr id="6" name="Dian numeron paikkamerkki 5">
            <a:extLst>
              <a:ext uri="{FF2B5EF4-FFF2-40B4-BE49-F238E27FC236}">
                <a16:creationId xmlns:a16="http://schemas.microsoft.com/office/drawing/2014/main" id="{2675C14C-1AEE-57AB-84BC-6BAE944CE6D5}"/>
              </a:ext>
            </a:extLst>
          </p:cNvPr>
          <p:cNvSpPr>
            <a:spLocks noGrp="1"/>
          </p:cNvSpPr>
          <p:nvPr>
            <p:ph type="sldNum" sz="quarter" idx="12"/>
          </p:nvPr>
        </p:nvSpPr>
        <p:spPr/>
        <p:txBody>
          <a:bodyPr vert="horz" lIns="91440" tIns="45720" rIns="91440" bIns="45720" rtlCol="0" anchor="ctr">
            <a:normAutofit/>
          </a:bodyPr>
          <a:lstStyle/>
          <a:p>
            <a:pPr rtl="0" eaLnBrk="1" hangingPunct="1">
              <a:lnSpc>
                <a:spcPct val="90000"/>
              </a:lnSpc>
              <a:spcAft>
                <a:spcPts val="600"/>
              </a:spcAft>
              <a:defRPr/>
            </a:pPr>
            <a:fld id="{8B53CBEE-DE6E-4C67-8C14-4593D41303CA}" type="slidenum">
              <a:rPr lang="en-US" sz="1200"/>
              <a:pPr rtl="0" eaLnBrk="1" hangingPunct="1">
                <a:lnSpc>
                  <a:spcPct val="90000"/>
                </a:lnSpc>
                <a:spcAft>
                  <a:spcPts val="600"/>
                </a:spcAft>
                <a:defRPr/>
              </a:pPr>
              <a:t>4</a:t>
            </a:fld>
            <a:endParaRPr lang="en-US" sz="1200"/>
          </a:p>
        </p:txBody>
      </p:sp>
      <p:pic>
        <p:nvPicPr>
          <p:cNvPr id="11" name="Kuva 10">
            <a:extLst>
              <a:ext uri="{FF2B5EF4-FFF2-40B4-BE49-F238E27FC236}">
                <a16:creationId xmlns:a16="http://schemas.microsoft.com/office/drawing/2014/main" id="{6AE91069-5EBB-8BA1-94F6-F1BA3E6C8B16}"/>
              </a:ext>
            </a:extLst>
          </p:cNvPr>
          <p:cNvPicPr>
            <a:picLocks noChangeAspect="1"/>
          </p:cNvPicPr>
          <p:nvPr/>
        </p:nvPicPr>
        <p:blipFill>
          <a:blip r:embed="rId3"/>
          <a:stretch>
            <a:fillRect/>
          </a:stretch>
        </p:blipFill>
        <p:spPr>
          <a:xfrm rot="16200000">
            <a:off x="9588967" y="530963"/>
            <a:ext cx="1917074" cy="855148"/>
          </a:xfrm>
          <a:prstGeom prst="rect">
            <a:avLst/>
          </a:prstGeom>
        </p:spPr>
      </p:pic>
    </p:spTree>
    <p:extLst>
      <p:ext uri="{BB962C8B-B14F-4D97-AF65-F5344CB8AC3E}">
        <p14:creationId xmlns:p14="http://schemas.microsoft.com/office/powerpoint/2010/main" val="43267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AAED3B96-A744-B55E-A237-4B65B6BB364D}"/>
              </a:ext>
            </a:extLst>
          </p:cNvPr>
          <p:cNvPicPr>
            <a:picLocks noChangeAspect="1"/>
          </p:cNvPicPr>
          <p:nvPr/>
        </p:nvPicPr>
        <p:blipFill>
          <a:blip r:embed="rId3"/>
          <a:stretch>
            <a:fillRect/>
          </a:stretch>
        </p:blipFill>
        <p:spPr>
          <a:xfrm rot="16200000">
            <a:off x="9024824" y="586146"/>
            <a:ext cx="2188735" cy="976328"/>
          </a:xfrm>
          <a:prstGeom prst="rect">
            <a:avLst/>
          </a:prstGeom>
        </p:spPr>
      </p:pic>
      <p:sp>
        <p:nvSpPr>
          <p:cNvPr id="3" name="Sisällön paikkamerkki 2">
            <a:extLst>
              <a:ext uri="{FF2B5EF4-FFF2-40B4-BE49-F238E27FC236}">
                <a16:creationId xmlns:a16="http://schemas.microsoft.com/office/drawing/2014/main" id="{C7C00D4F-A9B3-4AE1-B008-35987DD16BDF}"/>
              </a:ext>
            </a:extLst>
          </p:cNvPr>
          <p:cNvSpPr>
            <a:spLocks noGrp="1"/>
          </p:cNvSpPr>
          <p:nvPr>
            <p:ph idx="1"/>
          </p:nvPr>
        </p:nvSpPr>
        <p:spPr>
          <a:xfrm>
            <a:off x="471056" y="1289050"/>
            <a:ext cx="9501619" cy="4244975"/>
          </a:xfrm>
        </p:spPr>
        <p:txBody>
          <a:bodyPr rtlCol="0"/>
          <a:lstStyle/>
          <a:p>
            <a:pPr rtl="0"/>
            <a:r>
              <a:rPr lang="sv-fi"/>
              <a:t>De flesta e-cigarettvätskor innehåller växtglycerol som är giftig när den förångas.</a:t>
            </a:r>
          </a:p>
          <a:p>
            <a:pPr rtl="0"/>
            <a:r>
              <a:rPr lang="sv-fi"/>
              <a:t>E-cigarettvätskorna och den ånga som bildas av dem har konstaterats innehålla flera metaller, som kan lösas upp särskilt genom att vätskan hettas upp av en förångare. Prover har konstaterats innehålla bland annat koppar, zink </a:t>
            </a:r>
          </a:p>
          <a:p>
            <a:pPr marL="0" indent="0" rtl="0">
              <a:buNone/>
            </a:pPr>
            <a:r>
              <a:rPr lang="sv-fi"/>
              <a:t>   och stora mängder bly.</a:t>
            </a:r>
            <a:endParaRPr lang="fi-FI">
              <a:cs typeface="Arial"/>
            </a:endParaRPr>
          </a:p>
          <a:p>
            <a:pPr rtl="0"/>
            <a:r>
              <a:rPr lang="sv-fi">
                <a:solidFill>
                  <a:srgbClr val="212529"/>
                </a:solidFill>
                <a:latin typeface="arial"/>
                <a:cs typeface="arial"/>
              </a:rPr>
              <a:t>Enligt proverna </a:t>
            </a:r>
            <a:r>
              <a:rPr lang="sv-fi" b="0" i="0">
                <a:solidFill>
                  <a:srgbClr val="212529"/>
                </a:solidFill>
                <a:effectLst/>
                <a:latin typeface="arial"/>
                <a:cs typeface="arial"/>
              </a:rPr>
              <a:t>innehåller </a:t>
            </a:r>
            <a:r>
              <a:rPr lang="sv-fi">
                <a:latin typeface="arial"/>
                <a:cs typeface="arial"/>
              </a:rPr>
              <a:t>vapes</a:t>
            </a:r>
            <a:r>
              <a:rPr lang="sv-fi" b="0" i="0">
                <a:effectLst/>
                <a:latin typeface="arial"/>
                <a:cs typeface="arial"/>
              </a:rPr>
              <a:t> </a:t>
            </a:r>
            <a:r>
              <a:rPr lang="sv-fi" b="0" i="0">
                <a:solidFill>
                  <a:srgbClr val="212529"/>
                </a:solidFill>
                <a:effectLst/>
                <a:latin typeface="arial"/>
                <a:cs typeface="arial"/>
              </a:rPr>
              <a:t>också farligt stora mängder nikotin.</a:t>
            </a:r>
          </a:p>
          <a:p>
            <a:pPr rtl="0"/>
            <a:r>
              <a:rPr lang="sv-fi"/>
              <a:t>Åldersgränsen för att köpa och inneha vapes</a:t>
            </a:r>
            <a:r>
              <a:rPr lang="sv-fi">
                <a:solidFill>
                  <a:srgbClr val="FF0000"/>
                </a:solidFill>
              </a:rPr>
              <a:t> </a:t>
            </a:r>
            <a:r>
              <a:rPr lang="sv-fi"/>
              <a:t>i Finland är 18 år. Vapes får inte säljas eller överlåtas till minderåriga.</a:t>
            </a:r>
            <a:endParaRPr lang="fi-FI">
              <a:cs typeface="Arial"/>
            </a:endParaRPr>
          </a:p>
          <a:p>
            <a:pPr rtl="0"/>
            <a:endParaRPr lang="fi-FI">
              <a:solidFill>
                <a:srgbClr val="000000"/>
              </a:solidFill>
            </a:endParaRPr>
          </a:p>
          <a:p>
            <a:pPr marL="0" indent="0" rtl="0">
              <a:buNone/>
            </a:pPr>
            <a:endParaRPr lang="fi-FI" sz="1600">
              <a:solidFill>
                <a:schemeClr val="accent4">
                  <a:lumMod val="75000"/>
                </a:schemeClr>
              </a:solidFill>
              <a:ea typeface="+mn-lt"/>
              <a:cs typeface="+mn-lt"/>
            </a:endParaRPr>
          </a:p>
          <a:p>
            <a:pPr marL="0" indent="0" rtl="0">
              <a:buNone/>
            </a:pPr>
            <a:endParaRPr lang="fi-FI" sz="1100">
              <a:solidFill>
                <a:schemeClr val="accent4">
                  <a:lumMod val="75000"/>
                </a:schemeClr>
              </a:solidFill>
              <a:cs typeface="Arial"/>
            </a:endParaRPr>
          </a:p>
          <a:p>
            <a:pPr marL="0" indent="0" rtl="0">
              <a:buNone/>
            </a:pPr>
            <a:endParaRPr lang="fi-FI" sz="1600">
              <a:solidFill>
                <a:schemeClr val="accent4">
                  <a:lumMod val="75000"/>
                </a:schemeClr>
              </a:solidFill>
            </a:endParaRPr>
          </a:p>
          <a:p>
            <a:pPr marL="0" indent="0" rtl="0">
              <a:buNone/>
            </a:pPr>
            <a:endParaRPr lang="fi-FI" sz="1600">
              <a:solidFill>
                <a:schemeClr val="accent4">
                  <a:lumMod val="75000"/>
                </a:schemeClr>
              </a:solidFill>
              <a:cs typeface="Arial" panose="020B0604020202020204"/>
            </a:endParaRPr>
          </a:p>
        </p:txBody>
      </p:sp>
      <p:sp>
        <p:nvSpPr>
          <p:cNvPr id="6" name="Dian numeron paikkamerkki 5">
            <a:extLst>
              <a:ext uri="{FF2B5EF4-FFF2-40B4-BE49-F238E27FC236}">
                <a16:creationId xmlns:a16="http://schemas.microsoft.com/office/drawing/2014/main" id="{009C6E7B-E23E-64F2-2E46-519CF7DC6D67}"/>
              </a:ext>
            </a:extLst>
          </p:cNvPr>
          <p:cNvSpPr>
            <a:spLocks noGrp="1"/>
          </p:cNvSpPr>
          <p:nvPr>
            <p:ph type="sldNum" sz="quarter" idx="12"/>
          </p:nvPr>
        </p:nvSpPr>
        <p:spPr/>
        <p:txBody>
          <a:bodyPr rtlCol="0"/>
          <a:lstStyle/>
          <a:p>
            <a:pPr rtl="0">
              <a:defRPr/>
            </a:pPr>
            <a:fld id="{C8770D1A-D618-4555-B0FA-A86B969C6EAB}" type="slidenum">
              <a:rPr lang="fi-FI" smtClean="0"/>
              <a:pPr rtl="0">
                <a:defRPr/>
              </a:pPr>
              <a:t>5</a:t>
            </a:fld>
            <a:endParaRPr lang="fi-FI"/>
          </a:p>
        </p:txBody>
      </p:sp>
      <p:sp>
        <p:nvSpPr>
          <p:cNvPr id="2" name="Tekstiruutu 1">
            <a:extLst>
              <a:ext uri="{FF2B5EF4-FFF2-40B4-BE49-F238E27FC236}">
                <a16:creationId xmlns:a16="http://schemas.microsoft.com/office/drawing/2014/main" id="{7F2D1DD2-7387-DAC5-520B-CAE277DA0CE1}"/>
              </a:ext>
            </a:extLst>
          </p:cNvPr>
          <p:cNvSpPr txBox="1"/>
          <p:nvPr/>
        </p:nvSpPr>
        <p:spPr>
          <a:xfrm>
            <a:off x="471056" y="417260"/>
            <a:ext cx="729342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sv-fi" sz="3800" b="1">
                <a:latin typeface="Arial Black"/>
              </a:rPr>
              <a:t>Mer fakta</a:t>
            </a:r>
            <a:endParaRPr lang="fi-FI"/>
          </a:p>
        </p:txBody>
      </p:sp>
    </p:spTree>
    <p:extLst>
      <p:ext uri="{BB962C8B-B14F-4D97-AF65-F5344CB8AC3E}">
        <p14:creationId xmlns:p14="http://schemas.microsoft.com/office/powerpoint/2010/main" val="150937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366D3AA-044F-9D6F-45F3-EF603E4E2829}"/>
              </a:ext>
            </a:extLst>
          </p:cNvPr>
          <p:cNvSpPr>
            <a:spLocks noGrp="1"/>
          </p:cNvSpPr>
          <p:nvPr>
            <p:ph type="ctrTitle"/>
          </p:nvPr>
        </p:nvSpPr>
        <p:spPr/>
        <p:txBody>
          <a:bodyPr rtlCol="0"/>
          <a:lstStyle/>
          <a:p>
            <a:pPr rtl="0"/>
            <a:r>
              <a:rPr lang="sv-fi"/>
              <a:t>Vad för skadliga effekter har vejping?</a:t>
            </a:r>
          </a:p>
        </p:txBody>
      </p:sp>
      <p:sp>
        <p:nvSpPr>
          <p:cNvPr id="6" name="Dian numeron paikkamerkki 5">
            <a:extLst>
              <a:ext uri="{FF2B5EF4-FFF2-40B4-BE49-F238E27FC236}">
                <a16:creationId xmlns:a16="http://schemas.microsoft.com/office/drawing/2014/main" id="{AF8F6302-8CD5-89F0-4E2D-F81AE4B85B1E}"/>
              </a:ext>
            </a:extLst>
          </p:cNvPr>
          <p:cNvSpPr>
            <a:spLocks noGrp="1"/>
          </p:cNvSpPr>
          <p:nvPr>
            <p:ph type="sldNum" sz="quarter" idx="12"/>
          </p:nvPr>
        </p:nvSpPr>
        <p:spPr/>
        <p:txBody>
          <a:bodyPr rtlCol="0"/>
          <a:lstStyle/>
          <a:p>
            <a:pPr rtl="0">
              <a:defRPr/>
            </a:pPr>
            <a:fld id="{3A86EB68-0F49-490A-898A-D414BF985B30}" type="slidenum">
              <a:rPr lang="fi-FI" smtClean="0"/>
              <a:pPr rtl="0">
                <a:defRPr/>
              </a:pPr>
              <a:t>6</a:t>
            </a:fld>
            <a:endParaRPr lang="fi-FI"/>
          </a:p>
        </p:txBody>
      </p:sp>
      <p:pic>
        <p:nvPicPr>
          <p:cNvPr id="2" name="Kuva 1">
            <a:extLst>
              <a:ext uri="{FF2B5EF4-FFF2-40B4-BE49-F238E27FC236}">
                <a16:creationId xmlns:a16="http://schemas.microsoft.com/office/drawing/2014/main" id="{6F112C0C-3083-2E49-B167-3F6113AB4F8C}"/>
              </a:ext>
            </a:extLst>
          </p:cNvPr>
          <p:cNvPicPr>
            <a:picLocks noChangeAspect="1"/>
          </p:cNvPicPr>
          <p:nvPr/>
        </p:nvPicPr>
        <p:blipFill>
          <a:blip r:embed="rId3"/>
          <a:stretch>
            <a:fillRect/>
          </a:stretch>
        </p:blipFill>
        <p:spPr>
          <a:xfrm>
            <a:off x="2458407" y="2411769"/>
            <a:ext cx="6717465" cy="3778574"/>
          </a:xfrm>
          <a:prstGeom prst="rect">
            <a:avLst/>
          </a:prstGeom>
          <a:effectLst>
            <a:softEdge rad="241300"/>
          </a:effectLst>
        </p:spPr>
      </p:pic>
    </p:spTree>
    <p:extLst>
      <p:ext uri="{BB962C8B-B14F-4D97-AF65-F5344CB8AC3E}">
        <p14:creationId xmlns:p14="http://schemas.microsoft.com/office/powerpoint/2010/main" val="424851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DFEA0-22D9-3F45-7C4D-8A3ABA747750}"/>
              </a:ext>
            </a:extLst>
          </p:cNvPr>
          <p:cNvSpPr>
            <a:spLocks noGrp="1"/>
          </p:cNvSpPr>
          <p:nvPr>
            <p:ph type="title"/>
          </p:nvPr>
        </p:nvSpPr>
        <p:spPr>
          <a:xfrm>
            <a:off x="457201" y="500742"/>
            <a:ext cx="10515600" cy="1116239"/>
          </a:xfrm>
        </p:spPr>
        <p:txBody>
          <a:bodyPr vert="horz" wrap="square" lIns="91440" tIns="45720" rIns="91440" bIns="45720" numCol="1" rtlCol="0" anchor="t" anchorCtr="0" compatLnSpc="1">
            <a:prstTxWarp prst="textNoShape">
              <a:avLst/>
            </a:prstTxWarp>
            <a:normAutofit fontScale="90000"/>
          </a:bodyPr>
          <a:lstStyle/>
          <a:p>
            <a:pPr rtl="0"/>
            <a:r>
              <a:rPr lang="sv-fi">
                <a:latin typeface="Arial Black"/>
              </a:rPr>
              <a:t>Fakta om skadliga effekter som vejping har</a:t>
            </a:r>
            <a:br>
              <a:rPr lang="fi-FI"/>
            </a:br>
            <a:endParaRPr lang="fi-FI" b="1"/>
          </a:p>
        </p:txBody>
      </p:sp>
      <p:sp>
        <p:nvSpPr>
          <p:cNvPr id="3" name="Sisällön paikkamerkki 2">
            <a:extLst>
              <a:ext uri="{FF2B5EF4-FFF2-40B4-BE49-F238E27FC236}">
                <a16:creationId xmlns:a16="http://schemas.microsoft.com/office/drawing/2014/main" id="{A1B09A74-3E74-95BF-58EF-65769B3E7E8D}"/>
              </a:ext>
            </a:extLst>
          </p:cNvPr>
          <p:cNvSpPr>
            <a:spLocks noGrp="1"/>
          </p:cNvSpPr>
          <p:nvPr>
            <p:ph idx="1"/>
          </p:nvPr>
        </p:nvSpPr>
        <p:spPr>
          <a:xfrm>
            <a:off x="457200" y="1709057"/>
            <a:ext cx="10289969" cy="4467905"/>
          </a:xfrm>
        </p:spPr>
        <p:txBody>
          <a:bodyPr vert="horz" wrap="square" lIns="91440" tIns="45720" rIns="91440" bIns="45720" rtlCol="0" anchor="t">
            <a:normAutofit/>
          </a:bodyPr>
          <a:lstStyle/>
          <a:p>
            <a:pPr rtl="0">
              <a:spcAft>
                <a:spcPts val="600"/>
              </a:spcAft>
            </a:pPr>
            <a:r>
              <a:rPr lang="sv-fi"/>
              <a:t>Vejping har en negativ inverkan på lungornas normala funktion och kan skada lungceller, vilket är mycket skadligt för unga eftersom lungorna fortfarande utvecklas.</a:t>
            </a:r>
          </a:p>
          <a:p>
            <a:pPr rtl="0">
              <a:spcAft>
                <a:spcPts val="600"/>
              </a:spcAft>
            </a:pPr>
            <a:r>
              <a:rPr lang="sv-fi"/>
              <a:t>När e-cigaretten hettas upp, bildas ämnen som orsakar en inflammationsliknande reaktion i lungcellerna samt utsätter för sjukdomar i munnen.</a:t>
            </a:r>
          </a:p>
          <a:p>
            <a:pPr rtl="0">
              <a:spcAft>
                <a:spcPts val="600"/>
              </a:spcAft>
            </a:pPr>
            <a:r>
              <a:rPr lang="sv-fi" b="0" i="0">
                <a:solidFill>
                  <a:srgbClr val="212529"/>
                </a:solidFill>
                <a:effectLst/>
                <a:latin typeface="arial" panose="020B0604020202020204" pitchFamily="34" charset="0"/>
              </a:rPr>
              <a:t>Skadliga effekter som användare av e-cigaretter har rapporterat om är smärta i bröstet, förhöjd puls, huvudvärk och halsont samt irritation i svalget och munnen, torr mun, slembildning och hosta. </a:t>
            </a:r>
            <a:endParaRPr lang="fi-FI">
              <a:solidFill>
                <a:srgbClr val="212529"/>
              </a:solidFill>
              <a:latin typeface="arial" panose="020B0604020202020204" pitchFamily="34" charset="0"/>
            </a:endParaRPr>
          </a:p>
          <a:p>
            <a:pPr marL="0" indent="0" rtl="0">
              <a:spcAft>
                <a:spcPts val="600"/>
              </a:spcAft>
              <a:buNone/>
            </a:pPr>
            <a:r>
              <a:rPr lang="sv-fi" sz="1600" b="0" i="0">
                <a:solidFill>
                  <a:srgbClr val="212529"/>
                </a:solidFill>
                <a:effectLst/>
                <a:latin typeface="arial" panose="020B0604020202020204" pitchFamily="34" charset="0"/>
              </a:rPr>
              <a:t>	</a:t>
            </a:r>
          </a:p>
          <a:p>
            <a:pPr marL="0" indent="0" rtl="0">
              <a:spcAft>
                <a:spcPts val="600"/>
              </a:spcAft>
              <a:buNone/>
            </a:pPr>
            <a:endParaRPr lang="fi-FI" sz="1600">
              <a:solidFill>
                <a:srgbClr val="212529"/>
              </a:solidFill>
              <a:latin typeface="arial" panose="020B0604020202020204" pitchFamily="34" charset="0"/>
            </a:endParaRPr>
          </a:p>
          <a:p>
            <a:pPr rtl="0">
              <a:spcAft>
                <a:spcPts val="600"/>
              </a:spcAft>
            </a:pPr>
            <a:endParaRPr lang="fi-FI"/>
          </a:p>
        </p:txBody>
      </p:sp>
      <p:sp>
        <p:nvSpPr>
          <p:cNvPr id="6" name="Dian numeron paikkamerkki 5">
            <a:extLst>
              <a:ext uri="{FF2B5EF4-FFF2-40B4-BE49-F238E27FC236}">
                <a16:creationId xmlns:a16="http://schemas.microsoft.com/office/drawing/2014/main" id="{2675C14C-1AEE-57AB-84BC-6BAE944CE6D5}"/>
              </a:ext>
            </a:extLst>
          </p:cNvPr>
          <p:cNvSpPr>
            <a:spLocks noGrp="1"/>
          </p:cNvSpPr>
          <p:nvPr>
            <p:ph type="sldNum" sz="quarter" idx="12"/>
          </p:nvPr>
        </p:nvSpPr>
        <p:spPr/>
        <p:txBody>
          <a:bodyPr vert="horz" lIns="91440" tIns="45720" rIns="91440" bIns="45720" rtlCol="0" anchor="ctr">
            <a:normAutofit/>
          </a:bodyPr>
          <a:lstStyle/>
          <a:p>
            <a:pPr rtl="0" eaLnBrk="1" hangingPunct="1">
              <a:lnSpc>
                <a:spcPct val="90000"/>
              </a:lnSpc>
              <a:spcAft>
                <a:spcPts val="600"/>
              </a:spcAft>
              <a:defRPr/>
            </a:pPr>
            <a:fld id="{8B53CBEE-DE6E-4C67-8C14-4593D41303CA}" type="slidenum">
              <a:rPr lang="en-US" sz="1200"/>
              <a:pPr rtl="0" eaLnBrk="1" hangingPunct="1">
                <a:lnSpc>
                  <a:spcPct val="90000"/>
                </a:lnSpc>
                <a:spcAft>
                  <a:spcPts val="600"/>
                </a:spcAft>
                <a:defRPr/>
              </a:pPr>
              <a:t>7</a:t>
            </a:fld>
            <a:endParaRPr lang="en-US" sz="1200"/>
          </a:p>
        </p:txBody>
      </p:sp>
      <p:pic>
        <p:nvPicPr>
          <p:cNvPr id="7" name="Kuva 6">
            <a:extLst>
              <a:ext uri="{FF2B5EF4-FFF2-40B4-BE49-F238E27FC236}">
                <a16:creationId xmlns:a16="http://schemas.microsoft.com/office/drawing/2014/main" id="{39A16D6B-EAD8-D7C4-75BF-0B6A7F98B937}"/>
              </a:ext>
            </a:extLst>
          </p:cNvPr>
          <p:cNvPicPr>
            <a:picLocks noChangeAspect="1"/>
          </p:cNvPicPr>
          <p:nvPr/>
        </p:nvPicPr>
        <p:blipFill>
          <a:blip r:embed="rId3"/>
          <a:stretch>
            <a:fillRect/>
          </a:stretch>
        </p:blipFill>
        <p:spPr>
          <a:xfrm>
            <a:off x="8578338" y="5249818"/>
            <a:ext cx="2168831" cy="1608182"/>
          </a:xfrm>
          <a:prstGeom prst="rect">
            <a:avLst/>
          </a:prstGeom>
          <a:effectLst>
            <a:glow rad="63500">
              <a:schemeClr val="bg1">
                <a:alpha val="41000"/>
              </a:schemeClr>
            </a:glow>
            <a:softEdge rad="215900"/>
          </a:effectLst>
        </p:spPr>
      </p:pic>
    </p:spTree>
    <p:extLst>
      <p:ext uri="{BB962C8B-B14F-4D97-AF65-F5344CB8AC3E}">
        <p14:creationId xmlns:p14="http://schemas.microsoft.com/office/powerpoint/2010/main" val="417975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80CCAB-1D5A-B53D-FBA3-2A6762C9DDDE}"/>
              </a:ext>
            </a:extLst>
          </p:cNvPr>
          <p:cNvSpPr>
            <a:spLocks noGrp="1"/>
          </p:cNvSpPr>
          <p:nvPr>
            <p:ph type="title"/>
          </p:nvPr>
        </p:nvSpPr>
        <p:spPr>
          <a:xfrm>
            <a:off x="723798" y="413481"/>
            <a:ext cx="11234738" cy="787400"/>
          </a:xfrm>
        </p:spPr>
        <p:txBody>
          <a:bodyPr rtlCol="0"/>
          <a:lstStyle/>
          <a:p>
            <a:pPr rtl="0"/>
            <a:r>
              <a:rPr lang="sv-fi" sz="3800">
                <a:latin typeface="Arial Black"/>
              </a:rPr>
              <a:t>Olika typer av beroenden</a:t>
            </a:r>
            <a:endParaRPr lang="fi-FI" sz="3800"/>
          </a:p>
        </p:txBody>
      </p:sp>
      <p:sp>
        <p:nvSpPr>
          <p:cNvPr id="3" name="Sisällön paikkamerkki 2">
            <a:extLst>
              <a:ext uri="{FF2B5EF4-FFF2-40B4-BE49-F238E27FC236}">
                <a16:creationId xmlns:a16="http://schemas.microsoft.com/office/drawing/2014/main" id="{E1BD008B-3236-378C-25EE-606BF504A98E}"/>
              </a:ext>
            </a:extLst>
          </p:cNvPr>
          <p:cNvSpPr>
            <a:spLocks noGrp="1"/>
          </p:cNvSpPr>
          <p:nvPr>
            <p:ph idx="1"/>
          </p:nvPr>
        </p:nvSpPr>
        <p:spPr>
          <a:xfrm>
            <a:off x="723798" y="1025207"/>
            <a:ext cx="9007812" cy="5025397"/>
          </a:xfrm>
        </p:spPr>
        <p:txBody>
          <a:bodyPr rtlCol="0"/>
          <a:lstStyle/>
          <a:p>
            <a:pPr rtl="0"/>
            <a:endParaRPr lang="sv-fi" sz="2000" b="1">
              <a:cs typeface="Arial"/>
            </a:endParaRPr>
          </a:p>
          <a:p>
            <a:pPr rtl="0"/>
            <a:r>
              <a:rPr lang="sv-fi" sz="2000" b="1">
                <a:cs typeface="Arial"/>
              </a:rPr>
              <a:t>Ett fysiskt beroende </a:t>
            </a:r>
            <a:r>
              <a:rPr lang="sv-fi" sz="2000">
                <a:cs typeface="Arial"/>
              </a:rPr>
              <a:t>uppstår när hjärnan blir van vid användning av nikotin. När kroppen inte får den normala nikotinportionen, förekommer ofta olika avvänjningssymptom, till exempel huvudvärk, irritation, koncentrationssvårigheter och begär efter nikotin. </a:t>
            </a:r>
          </a:p>
          <a:p>
            <a:pPr marL="0" indent="0" rtl="0">
              <a:buNone/>
            </a:pPr>
            <a:endParaRPr lang="fi-FI" sz="2000">
              <a:cs typeface="Arial"/>
            </a:endParaRPr>
          </a:p>
          <a:p>
            <a:pPr rtl="0"/>
            <a:r>
              <a:rPr lang="sv-fi" sz="2000">
                <a:cs typeface="Arial"/>
              </a:rPr>
              <a:t>Den svåraste fasen med avvänjningssymptom förekommer vanligtvis 1–3 dygn efter att man slutat och symptomen kan förekomma under cirka 3–4 veckor. Avvänjningssymptomen avtar dock dag för dag! </a:t>
            </a:r>
            <a:endParaRPr lang="fi-FI" sz="2000">
              <a:cs typeface="Arial" panose="020B0604020202020204"/>
            </a:endParaRPr>
          </a:p>
          <a:p>
            <a:pPr rtl="0"/>
            <a:endParaRPr lang="fi-FI" sz="2000">
              <a:cs typeface="Arial" panose="020B0604020202020204"/>
            </a:endParaRPr>
          </a:p>
          <a:p>
            <a:pPr rtl="0"/>
            <a:r>
              <a:rPr lang="sv-fi" sz="2000">
                <a:cs typeface="Arial"/>
              </a:rPr>
              <a:t>En person med </a:t>
            </a:r>
            <a:r>
              <a:rPr lang="sv-fi" sz="2000" b="1">
                <a:cs typeface="Arial"/>
              </a:rPr>
              <a:t>ett psykiskt beroende </a:t>
            </a:r>
            <a:r>
              <a:rPr lang="sv-fi" sz="2000">
                <a:cs typeface="Arial"/>
              </a:rPr>
              <a:t>är van vid att vejpa för att reglera känslor och hantera stressiga situationer. Ett beroende kan uppstå även om produkten är nikotinfri.</a:t>
            </a:r>
          </a:p>
          <a:p>
            <a:pPr marL="0" indent="0" rtl="0">
              <a:buNone/>
            </a:pPr>
            <a:endParaRPr lang="fi-FI" sz="2000">
              <a:cs typeface="Arial"/>
            </a:endParaRPr>
          </a:p>
          <a:p>
            <a:pPr rtl="0"/>
            <a:r>
              <a:rPr lang="sv-fi" sz="2000" b="1">
                <a:cs typeface="Arial"/>
              </a:rPr>
              <a:t>Ett socialt beroende </a:t>
            </a:r>
            <a:r>
              <a:rPr lang="sv-fi" sz="2000">
                <a:cs typeface="Arial"/>
              </a:rPr>
              <a:t>hänför sig till en grupp eller en situation där man har blivit van vid att vejpa.</a:t>
            </a:r>
          </a:p>
          <a:p>
            <a:pPr rtl="0"/>
            <a:endParaRPr lang="fi-FI" sz="2400">
              <a:cs typeface="Arial"/>
            </a:endParaRPr>
          </a:p>
        </p:txBody>
      </p:sp>
      <p:sp>
        <p:nvSpPr>
          <p:cNvPr id="6" name="Dian numeron paikkamerkki 5">
            <a:extLst>
              <a:ext uri="{FF2B5EF4-FFF2-40B4-BE49-F238E27FC236}">
                <a16:creationId xmlns:a16="http://schemas.microsoft.com/office/drawing/2014/main" id="{7EDD2728-CE0E-40E5-FAD0-9772DF28BF1D}"/>
              </a:ext>
            </a:extLst>
          </p:cNvPr>
          <p:cNvSpPr>
            <a:spLocks noGrp="1"/>
          </p:cNvSpPr>
          <p:nvPr>
            <p:ph type="sldNum" sz="quarter" idx="12"/>
          </p:nvPr>
        </p:nvSpPr>
        <p:spPr/>
        <p:txBody>
          <a:bodyPr rtlCol="0"/>
          <a:lstStyle/>
          <a:p>
            <a:pPr rtl="0">
              <a:defRPr/>
            </a:pPr>
            <a:fld id="{BFE030BA-5EB9-462D-8F95-38BA790686AB}" type="slidenum">
              <a:rPr lang="fi-FI"/>
              <a:pPr rtl="0">
                <a:defRPr/>
              </a:pPr>
              <a:t>8</a:t>
            </a:fld>
            <a:endParaRPr lang="fi-FI"/>
          </a:p>
        </p:txBody>
      </p:sp>
      <p:pic>
        <p:nvPicPr>
          <p:cNvPr id="7" name="Kuva 6" descr="Kuva, joka sisältää kohteen teksti, luonnos, clipart, piirros&#10;&#10;Kuvaus luotu automaattisesti">
            <a:extLst>
              <a:ext uri="{FF2B5EF4-FFF2-40B4-BE49-F238E27FC236}">
                <a16:creationId xmlns:a16="http://schemas.microsoft.com/office/drawing/2014/main" id="{14EADA0D-55AC-A657-51F6-08171A993DFD}"/>
              </a:ext>
            </a:extLst>
          </p:cNvPr>
          <p:cNvPicPr>
            <a:picLocks noChangeAspect="1"/>
          </p:cNvPicPr>
          <p:nvPr/>
        </p:nvPicPr>
        <p:blipFill>
          <a:blip r:embed="rId3"/>
          <a:stretch>
            <a:fillRect/>
          </a:stretch>
        </p:blipFill>
        <p:spPr>
          <a:xfrm>
            <a:off x="9077575" y="0"/>
            <a:ext cx="1767498" cy="1328895"/>
          </a:xfrm>
          <a:prstGeom prst="rect">
            <a:avLst/>
          </a:prstGeom>
        </p:spPr>
      </p:pic>
      <p:pic>
        <p:nvPicPr>
          <p:cNvPr id="4" name="Kuva 3" descr="Kuva, joka sisältää kohteen teksti, luonnos, clipart, piirros&#10;&#10;Kuvaus luotu automaattisesti">
            <a:extLst>
              <a:ext uri="{FF2B5EF4-FFF2-40B4-BE49-F238E27FC236}">
                <a16:creationId xmlns:a16="http://schemas.microsoft.com/office/drawing/2014/main" id="{019CC249-865B-B3FC-6CD9-E983B6E27F29}"/>
              </a:ext>
            </a:extLst>
          </p:cNvPr>
          <p:cNvPicPr>
            <a:picLocks noChangeAspect="1"/>
          </p:cNvPicPr>
          <p:nvPr/>
        </p:nvPicPr>
        <p:blipFill>
          <a:blip r:embed="rId3"/>
          <a:stretch>
            <a:fillRect/>
          </a:stretch>
        </p:blipFill>
        <p:spPr>
          <a:xfrm>
            <a:off x="9379286" y="2034617"/>
            <a:ext cx="1410852" cy="1060750"/>
          </a:xfrm>
          <a:prstGeom prst="rect">
            <a:avLst/>
          </a:prstGeom>
        </p:spPr>
      </p:pic>
    </p:spTree>
    <p:extLst>
      <p:ext uri="{BB962C8B-B14F-4D97-AF65-F5344CB8AC3E}">
        <p14:creationId xmlns:p14="http://schemas.microsoft.com/office/powerpoint/2010/main" val="362714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366D3AA-044F-9D6F-45F3-EF603E4E2829}"/>
              </a:ext>
            </a:extLst>
          </p:cNvPr>
          <p:cNvSpPr>
            <a:spLocks noGrp="1"/>
          </p:cNvSpPr>
          <p:nvPr>
            <p:ph type="ctrTitle"/>
          </p:nvPr>
        </p:nvSpPr>
        <p:spPr/>
        <p:txBody>
          <a:bodyPr rtlCol="0"/>
          <a:lstStyle/>
          <a:p>
            <a:pPr rtl="0"/>
            <a:r>
              <a:rPr lang="sv-fi"/>
              <a:t>Vad vet du om nikotin?</a:t>
            </a:r>
          </a:p>
        </p:txBody>
      </p:sp>
      <p:sp>
        <p:nvSpPr>
          <p:cNvPr id="6" name="Dian numeron paikkamerkki 5">
            <a:extLst>
              <a:ext uri="{FF2B5EF4-FFF2-40B4-BE49-F238E27FC236}">
                <a16:creationId xmlns:a16="http://schemas.microsoft.com/office/drawing/2014/main" id="{AF8F6302-8CD5-89F0-4E2D-F81AE4B85B1E}"/>
              </a:ext>
            </a:extLst>
          </p:cNvPr>
          <p:cNvSpPr>
            <a:spLocks noGrp="1"/>
          </p:cNvSpPr>
          <p:nvPr>
            <p:ph type="sldNum" sz="quarter" idx="12"/>
          </p:nvPr>
        </p:nvSpPr>
        <p:spPr/>
        <p:txBody>
          <a:bodyPr rtlCol="0"/>
          <a:lstStyle/>
          <a:p>
            <a:pPr rtl="0">
              <a:defRPr/>
            </a:pPr>
            <a:fld id="{3A86EB68-0F49-490A-898A-D414BF985B30}" type="slidenum">
              <a:rPr lang="fi-FI" smtClean="0"/>
              <a:pPr rtl="0">
                <a:defRPr/>
              </a:pPr>
              <a:t>9</a:t>
            </a:fld>
            <a:endParaRPr lang="fi-FI"/>
          </a:p>
        </p:txBody>
      </p:sp>
      <p:pic>
        <p:nvPicPr>
          <p:cNvPr id="10" name="Kuva 9">
            <a:extLst>
              <a:ext uri="{FF2B5EF4-FFF2-40B4-BE49-F238E27FC236}">
                <a16:creationId xmlns:a16="http://schemas.microsoft.com/office/drawing/2014/main" id="{2779C2AF-81A6-7219-C9CA-ED839267C770}"/>
              </a:ext>
            </a:extLst>
          </p:cNvPr>
          <p:cNvPicPr>
            <a:picLocks noChangeAspect="1"/>
          </p:cNvPicPr>
          <p:nvPr/>
        </p:nvPicPr>
        <p:blipFill>
          <a:blip r:embed="rId2"/>
          <a:stretch>
            <a:fillRect/>
          </a:stretch>
        </p:blipFill>
        <p:spPr>
          <a:xfrm>
            <a:off x="3029317" y="2140612"/>
            <a:ext cx="5575645" cy="2932376"/>
          </a:xfrm>
          <a:prstGeom prst="rect">
            <a:avLst/>
          </a:prstGeom>
          <a:effectLst>
            <a:softEdge rad="203200"/>
          </a:effectLst>
        </p:spPr>
      </p:pic>
    </p:spTree>
    <p:extLst>
      <p:ext uri="{BB962C8B-B14F-4D97-AF65-F5344CB8AC3E}">
        <p14:creationId xmlns:p14="http://schemas.microsoft.com/office/powerpoint/2010/main" val="4006351135"/>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3D9F129B-5684-47B7-BC6E-C9E15AAB04F7}"/>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BFF2486E-92BD-4EA8-9AB9-FE0CBA6A8991}"/>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ppt_blanco_hki_helsingfors.pptx" id="{058A6B4D-21C8-4128-A376-926AA1D3E5D3}" vid="{68EF9EF3-88C1-465B-AB89-43DC849F4A7B}"/>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EAD277F4-CEA4-4017-9FAB-AABB1711CA26}"/>
    </a:ext>
  </a:extLst>
</a:theme>
</file>

<file path=ppt/theme/theme5.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80A303D3-80D4-BB4A-9F3E-19A365AD309C}"/>
    </a:ext>
  </a:extLst>
</a:theme>
</file>

<file path=ppt/theme/theme6.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presentation" id="{3718C63E-2774-2F49-BDE0-593B8628DB43}" vid="{B589FADD-51C4-C649-AE89-0E60A3A9D544}"/>
    </a:ext>
  </a:extLst>
</a:theme>
</file>

<file path=ppt/theme/theme7.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I_malliesitys_suppea.potx" id="{E0198762-0EEB-4AB2-B577-ACBFA69C8CC2}" vid="{D0AE2F8D-7473-4F17-8C22-247EFA69B513}"/>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fcde59-e350-40c2-8288-8d0ddcab9cfc" xsi:nil="true"/>
    <lcf76f155ced4ddcb4097134ff3c332f xmlns="e3fd9c60-ad1c-439f-a477-29c31eb959e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4F9C08EB033C940B98A1040769674C9" ma:contentTypeVersion="18" ma:contentTypeDescription="Luo uusi asiakirja." ma:contentTypeScope="" ma:versionID="f5675b27e04790a938ccfbe554f30808">
  <xsd:schema xmlns:xsd="http://www.w3.org/2001/XMLSchema" xmlns:xs="http://www.w3.org/2001/XMLSchema" xmlns:p="http://schemas.microsoft.com/office/2006/metadata/properties" xmlns:ns2="e3fd9c60-ad1c-439f-a477-29c31eb959e8" xmlns:ns3="1b8ff1f7-c257-4f3a-aa26-fb6e849c0371" xmlns:ns4="46fcde59-e350-40c2-8288-8d0ddcab9cfc" targetNamespace="http://schemas.microsoft.com/office/2006/metadata/properties" ma:root="true" ma:fieldsID="52b5c40cadcec2a3b3811fd9eb076f30" ns2:_="" ns3:_="" ns4:_="">
    <xsd:import namespace="e3fd9c60-ad1c-439f-a477-29c31eb959e8"/>
    <xsd:import namespace="1b8ff1f7-c257-4f3a-aa26-fb6e849c0371"/>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9c60-ad1c-439f-a477-29c31eb95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8ff1f7-c257-4f3a-aa26-fb6e849c037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f0510d-df34-453f-804a-23166dbfec6d}" ma:internalName="TaxCatchAll" ma:showField="CatchAllData" ma:web="1b8ff1f7-c257-4f3a-aa26-fb6e849c03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66F269-CCFA-4E87-9942-E6CED21DDED8}">
  <ds:schemaRefs>
    <ds:schemaRef ds:uri="1b8ff1f7-c257-4f3a-aa26-fb6e849c0371"/>
    <ds:schemaRef ds:uri="46fcde59-e350-40c2-8288-8d0ddcab9cfc"/>
    <ds:schemaRef ds:uri="e3fd9c60-ad1c-439f-a477-29c31eb959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23BF41-75D1-4F13-BB99-EAB3B3858AA5}">
  <ds:schemaRefs>
    <ds:schemaRef ds:uri="http://schemas.microsoft.com/sharepoint/v3/contenttype/forms"/>
  </ds:schemaRefs>
</ds:datastoreItem>
</file>

<file path=customXml/itemProps3.xml><?xml version="1.0" encoding="utf-8"?>
<ds:datastoreItem xmlns:ds="http://schemas.openxmlformats.org/officeDocument/2006/customXml" ds:itemID="{25EF2C75-0153-4405-BD33-B89387B47A35}">
  <ds:schemaRefs>
    <ds:schemaRef ds:uri="1b8ff1f7-c257-4f3a-aa26-fb6e849c0371"/>
    <ds:schemaRef ds:uri="46fcde59-e350-40c2-8288-8d0ddcab9cfc"/>
    <ds:schemaRef ds:uri="e3fd9c60-ad1c-439f-a477-29c31eb959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ppt_blanco_hki_helsingfors</Template>
  <Application>Microsoft Office PowerPoint</Application>
  <PresentationFormat>Widescreen</PresentationFormat>
  <Slides>14</Slides>
  <Notes>10</Notes>
  <HiddenSlides>0</HiddenSlide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HKI-perus</vt:lpstr>
      <vt:lpstr>HKI-bussi</vt:lpstr>
      <vt:lpstr>HKI-metro</vt:lpstr>
      <vt:lpstr>HKI-spåra</vt:lpstr>
      <vt:lpstr>HKI-bussi</vt:lpstr>
      <vt:lpstr>HKI-perus</vt:lpstr>
      <vt:lpstr>HKI-perus</vt:lpstr>
      <vt:lpstr>Vad vet du om vape?</vt:lpstr>
      <vt:lpstr>Vad vet du om vape? </vt:lpstr>
      <vt:lpstr>Vad är vape och vad innehåller den? </vt:lpstr>
      <vt:lpstr>Fakta om vape och dess innehåll  </vt:lpstr>
      <vt:lpstr>PowerPoint Presentation</vt:lpstr>
      <vt:lpstr>Vad för skadliga effekter har vejping?</vt:lpstr>
      <vt:lpstr>Fakta om skadliga effekter som vejping har </vt:lpstr>
      <vt:lpstr>Olika typer av beroenden</vt:lpstr>
      <vt:lpstr>Vad vet du om nikotin?</vt:lpstr>
      <vt:lpstr>Fakta om nikotin </vt:lpstr>
      <vt:lpstr>Var kan jag få hjälp för att sluta vejping?</vt:lpstr>
      <vt:lpstr>Hjälp för att sluta vejping </vt:lpstr>
      <vt:lpstr>  Gruppuppgift </vt:lpstr>
      <vt:lpstr>Gruppuppgift </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Asettelumallit</dc:title>
  <dc:creator>Lila Vasey Julia</dc:creator>
  <cp:revision>1</cp:revision>
  <dcterms:created xsi:type="dcterms:W3CDTF">2021-03-16T12:13:56Z</dcterms:created>
  <dcterms:modified xsi:type="dcterms:W3CDTF">2024-11-01T10:35:24Z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0x01010044F9C08EB033C940B98A1040769674C9</vt:lpwstr>
  </property>
  <property fmtid="{D5CDD505-2E9C-101B-9397-08002B2CF9AE}" pid="3" name="MediaServiceImageTags">
    <vt:lpwstr/>
  </property>
  <property fmtid="{D5CDD505-2E9C-101B-9397-08002B2CF9AE}" pid="4" name="MSIP_Label_f35e945f-875f-47b7-87fa-10b3524d17f5_Enabled">
    <vt:lpwstr>true</vt:lpwstr>
  </property>
  <property fmtid="{D5CDD505-2E9C-101B-9397-08002B2CF9AE}" pid="5" name="MSIP_Label_f35e945f-875f-47b7-87fa-10b3524d17f5_SetDate">
    <vt:lpwstr>2023-01-12T07:59:13Z</vt:lpwstr>
  </property>
  <property fmtid="{D5CDD505-2E9C-101B-9397-08002B2CF9AE}" pid="6" name="MSIP_Label_f35e945f-875f-47b7-87fa-10b3524d17f5_Method">
    <vt:lpwstr>Standard</vt:lpwstr>
  </property>
  <property fmtid="{D5CDD505-2E9C-101B-9397-08002B2CF9AE}" pid="7" name="MSIP_Label_f35e945f-875f-47b7-87fa-10b3524d17f5_Name">
    <vt:lpwstr>Julkinen (harkinnanvaraisesti)</vt:lpwstr>
  </property>
  <property fmtid="{D5CDD505-2E9C-101B-9397-08002B2CF9AE}" pid="8" name="MSIP_Label_f35e945f-875f-47b7-87fa-10b3524d17f5_SiteId">
    <vt:lpwstr>3feb6bc1-d722-4726-966c-5b58b64df752</vt:lpwstr>
  </property>
  <property fmtid="{D5CDD505-2E9C-101B-9397-08002B2CF9AE}" pid="9" name="MSIP_Label_f35e945f-875f-47b7-87fa-10b3524d17f5_ActionId">
    <vt:lpwstr>c5c61b0a-9df3-4941-814b-3f973d95a304</vt:lpwstr>
  </property>
  <property fmtid="{D5CDD505-2E9C-101B-9397-08002B2CF9AE}" pid="10" name="MSIP_Label_f35e945f-875f-47b7-87fa-10b3524d17f5_ContentBits">
    <vt:lpwstr>0</vt:lpwstr>
  </property>
</Properties>
</file>