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96" r:id="rId6"/>
    <p:sldMasterId id="2147483683" r:id="rId7"/>
  </p:sldMasterIdLst>
  <p:notesMasterIdLst>
    <p:notesMasterId r:id="rId25"/>
  </p:notesMasterIdLst>
  <p:sldIdLst>
    <p:sldId id="300" r:id="rId8"/>
    <p:sldId id="412" r:id="rId9"/>
    <p:sldId id="310" r:id="rId10"/>
    <p:sldId id="286" r:id="rId11"/>
    <p:sldId id="404" r:id="rId12"/>
    <p:sldId id="301" r:id="rId13"/>
    <p:sldId id="405" r:id="rId14"/>
    <p:sldId id="413" r:id="rId15"/>
    <p:sldId id="302" r:id="rId16"/>
    <p:sldId id="410" r:id="rId17"/>
    <p:sldId id="407" r:id="rId18"/>
    <p:sldId id="314" r:id="rId19"/>
    <p:sldId id="396" r:id="rId20"/>
    <p:sldId id="305" r:id="rId21"/>
    <p:sldId id="306" r:id="rId22"/>
    <p:sldId id="313" r:id="rId23"/>
    <p:sldId id="312" r:id="rId24"/>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9EB"/>
    <a:srgbClr val="FD4F00"/>
    <a:srgbClr val="F5A3C7"/>
    <a:srgbClr val="FC4F00"/>
    <a:srgbClr val="128396"/>
    <a:srgbClr val="ECF715"/>
    <a:srgbClr val="0001BE"/>
    <a:srgbClr val="009246"/>
    <a:srgbClr val="00D7A7"/>
    <a:srgbClr val="DB2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ABA56-61E3-4735-8BEE-E8EA1BEF9A4B}" v="27" dt="2022-12-15T11:35:00.875"/>
    <p1510:client id="{423B436B-C771-4C66-9837-616DC3B6C70B}" v="91" dt="2022-12-15T11:30:54.00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kkinen Teija" userId="S::teija.tarkkinen@hel.fi::a80a0cf9-6524-4b20-a190-51e8f63a5464" providerId="AD" clId="Web-{08C0087B-4AD2-490F-A494-D7B101FD723E}"/>
    <pc:docChg chg="modSld">
      <pc:chgData name="Tarkkinen Teija" userId="S::teija.tarkkinen@hel.fi::a80a0cf9-6524-4b20-a190-51e8f63a5464" providerId="AD" clId="Web-{08C0087B-4AD2-490F-A494-D7B101FD723E}" dt="2022-12-07T08:12:34.431" v="0"/>
      <pc:docMkLst>
        <pc:docMk/>
      </pc:docMkLst>
      <pc:sldChg chg="modNotes">
        <pc:chgData name="Tarkkinen Teija" userId="S::teija.tarkkinen@hel.fi::a80a0cf9-6524-4b20-a190-51e8f63a5464" providerId="AD" clId="Web-{08C0087B-4AD2-490F-A494-D7B101FD723E}" dt="2022-12-07T08:12:34.431" v="0"/>
        <pc:sldMkLst>
          <pc:docMk/>
          <pc:sldMk cId="3880605275" sldId="404"/>
        </pc:sldMkLst>
      </pc:sldChg>
    </pc:docChg>
  </pc:docChgLst>
  <pc:docChgLst>
    <pc:chgData name="Tarkkinen Teija" userId="a80a0cf9-6524-4b20-a190-51e8f63a5464" providerId="ADAL" clId="{423B436B-C771-4C66-9837-616DC3B6C70B}"/>
    <pc:docChg chg="undo custSel modSld delMainMaster">
      <pc:chgData name="Tarkkinen Teija" userId="a80a0cf9-6524-4b20-a190-51e8f63a5464" providerId="ADAL" clId="{423B436B-C771-4C66-9837-616DC3B6C70B}" dt="2022-12-15T11:30:54.009" v="204" actId="1076"/>
      <pc:docMkLst>
        <pc:docMk/>
      </pc:docMkLst>
      <pc:sldChg chg="modSp mod chgLayout">
        <pc:chgData name="Tarkkinen Teija" userId="a80a0cf9-6524-4b20-a190-51e8f63a5464" providerId="ADAL" clId="{423B436B-C771-4C66-9837-616DC3B6C70B}" dt="2022-12-15T11:30:54.009" v="204" actId="1076"/>
        <pc:sldMkLst>
          <pc:docMk/>
          <pc:sldMk cId="0" sldId="286"/>
        </pc:sldMkLst>
        <pc:spChg chg="mod ord">
          <ac:chgData name="Tarkkinen Teija" userId="a80a0cf9-6524-4b20-a190-51e8f63a5464" providerId="ADAL" clId="{423B436B-C771-4C66-9837-616DC3B6C70B}" dt="2022-12-15T11:30:54.009" v="204" actId="1076"/>
          <ac:spMkLst>
            <pc:docMk/>
            <pc:sldMk cId="0" sldId="286"/>
            <ac:spMk id="78849" creationId="{00000000-0000-0000-0000-000000000000}"/>
          </ac:spMkLst>
        </pc:spChg>
        <pc:spChg chg="mod ord">
          <ac:chgData name="Tarkkinen Teija" userId="a80a0cf9-6524-4b20-a190-51e8f63a5464" providerId="ADAL" clId="{423B436B-C771-4C66-9837-616DC3B6C70B}" dt="2022-12-15T10:59:18.122" v="49" actId="700"/>
          <ac:spMkLst>
            <pc:docMk/>
            <pc:sldMk cId="0" sldId="286"/>
            <ac:spMk id="78851" creationId="{00000000-0000-0000-0000-000000000000}"/>
          </ac:spMkLst>
        </pc:spChg>
        <pc:spChg chg="mod ord">
          <ac:chgData name="Tarkkinen Teija" userId="a80a0cf9-6524-4b20-a190-51e8f63a5464" providerId="ADAL" clId="{423B436B-C771-4C66-9837-616DC3B6C70B}" dt="2022-12-15T10:59:18.122" v="49" actId="700"/>
          <ac:spMkLst>
            <pc:docMk/>
            <pc:sldMk cId="0" sldId="286"/>
            <ac:spMk id="78853" creationId="{00000000-0000-0000-0000-000000000000}"/>
          </ac:spMkLst>
        </pc:spChg>
        <pc:spChg chg="mod ord">
          <ac:chgData name="Tarkkinen Teija" userId="a80a0cf9-6524-4b20-a190-51e8f63a5464" providerId="ADAL" clId="{423B436B-C771-4C66-9837-616DC3B6C70B}" dt="2022-12-15T10:59:33.126" v="51" actId="1076"/>
          <ac:spMkLst>
            <pc:docMk/>
            <pc:sldMk cId="0" sldId="286"/>
            <ac:spMk id="78861" creationId="{00000000-0000-0000-0000-000000000000}"/>
          </ac:spMkLst>
        </pc:spChg>
        <pc:picChg chg="mod ord">
          <ac:chgData name="Tarkkinen Teija" userId="a80a0cf9-6524-4b20-a190-51e8f63a5464" providerId="ADAL" clId="{423B436B-C771-4C66-9837-616DC3B6C70B}" dt="2022-12-15T10:59:18.122" v="49" actId="700"/>
          <ac:picMkLst>
            <pc:docMk/>
            <pc:sldMk cId="0" sldId="286"/>
            <ac:picMk id="4" creationId="{9737A8F4-5DE3-BCEF-0631-69AE4B122293}"/>
          </ac:picMkLst>
        </pc:picChg>
      </pc:sldChg>
      <pc:sldChg chg="modSp mod modClrScheme chgLayout">
        <pc:chgData name="Tarkkinen Teija" userId="a80a0cf9-6524-4b20-a190-51e8f63a5464" providerId="ADAL" clId="{423B436B-C771-4C66-9837-616DC3B6C70B}" dt="2022-12-15T10:51:29.649" v="40" actId="6549"/>
        <pc:sldMkLst>
          <pc:docMk/>
          <pc:sldMk cId="831700485" sldId="300"/>
        </pc:sldMkLst>
        <pc:spChg chg="mod ord">
          <ac:chgData name="Tarkkinen Teija" userId="a80a0cf9-6524-4b20-a190-51e8f63a5464" providerId="ADAL" clId="{423B436B-C771-4C66-9837-616DC3B6C70B}" dt="2022-12-15T10:50:28.142" v="15" actId="1076"/>
          <ac:spMkLst>
            <pc:docMk/>
            <pc:sldMk cId="831700485" sldId="300"/>
            <ac:spMk id="2" creationId="{8B7BC243-A7FE-44C4-8C6D-1E8756EEDB28}"/>
          </ac:spMkLst>
        </pc:spChg>
        <pc:spChg chg="mod ord">
          <ac:chgData name="Tarkkinen Teija" userId="a80a0cf9-6524-4b20-a190-51e8f63a5464" providerId="ADAL" clId="{423B436B-C771-4C66-9837-616DC3B6C70B}" dt="2022-12-15T10:51:29.649" v="40" actId="6549"/>
          <ac:spMkLst>
            <pc:docMk/>
            <pc:sldMk cId="831700485" sldId="300"/>
            <ac:spMk id="3" creationId="{B72960C5-6489-420E-8098-E7D2D081006F}"/>
          </ac:spMkLst>
        </pc:spChg>
        <pc:spChg chg="mod">
          <ac:chgData name="Tarkkinen Teija" userId="a80a0cf9-6524-4b20-a190-51e8f63a5464" providerId="ADAL" clId="{423B436B-C771-4C66-9837-616DC3B6C70B}" dt="2022-12-15T10:51:05.399" v="20" actId="14100"/>
          <ac:spMkLst>
            <pc:docMk/>
            <pc:sldMk cId="831700485" sldId="300"/>
            <ac:spMk id="7" creationId="{8F08A97A-B668-2062-0B95-671DF379350A}"/>
          </ac:spMkLst>
        </pc:spChg>
        <pc:spChg chg="mod ord">
          <ac:chgData name="Tarkkinen Teija" userId="a80a0cf9-6524-4b20-a190-51e8f63a5464" providerId="ADAL" clId="{423B436B-C771-4C66-9837-616DC3B6C70B}" dt="2022-12-15T10:49:04.177" v="0" actId="700"/>
          <ac:spMkLst>
            <pc:docMk/>
            <pc:sldMk cId="831700485" sldId="300"/>
            <ac:spMk id="22" creationId="{E7C7B3DE-D000-47F2-D382-0EC539E8B838}"/>
          </ac:spMkLst>
        </pc:spChg>
        <pc:spChg chg="mod ord">
          <ac:chgData name="Tarkkinen Teija" userId="a80a0cf9-6524-4b20-a190-51e8f63a5464" providerId="ADAL" clId="{423B436B-C771-4C66-9837-616DC3B6C70B}" dt="2022-12-15T10:49:04.177" v="0" actId="700"/>
          <ac:spMkLst>
            <pc:docMk/>
            <pc:sldMk cId="831700485" sldId="300"/>
            <ac:spMk id="24" creationId="{02FC2DC3-05F6-41F1-502A-EE4F2AA9BA73}"/>
          </ac:spMkLst>
        </pc:spChg>
        <pc:picChg chg="mod">
          <ac:chgData name="Tarkkinen Teija" userId="a80a0cf9-6524-4b20-a190-51e8f63a5464" providerId="ADAL" clId="{423B436B-C771-4C66-9837-616DC3B6C70B}" dt="2022-12-15T10:51:17.586" v="22" actId="1076"/>
          <ac:picMkLst>
            <pc:docMk/>
            <pc:sldMk cId="831700485" sldId="300"/>
            <ac:picMk id="5" creationId="{69CDD84D-B123-7A82-5DE7-A930E44BC5B8}"/>
          </ac:picMkLst>
        </pc:picChg>
      </pc:sldChg>
      <pc:sldChg chg="addSp delSp modSp mod setBg modClrScheme setClrOvrMap chgLayout">
        <pc:chgData name="Tarkkinen Teija" userId="a80a0cf9-6524-4b20-a190-51e8f63a5464" providerId="ADAL" clId="{423B436B-C771-4C66-9837-616DC3B6C70B}" dt="2022-12-15T11:30:43.049" v="203" actId="1076"/>
        <pc:sldMkLst>
          <pc:docMk/>
          <pc:sldMk cId="3839231984" sldId="301"/>
        </pc:sldMkLst>
        <pc:spChg chg="mod ord">
          <ac:chgData name="Tarkkinen Teija" userId="a80a0cf9-6524-4b20-a190-51e8f63a5464" providerId="ADAL" clId="{423B436B-C771-4C66-9837-616DC3B6C70B}" dt="2022-12-15T11:30:43.049" v="203" actId="1076"/>
          <ac:spMkLst>
            <pc:docMk/>
            <pc:sldMk cId="3839231984" sldId="301"/>
            <ac:spMk id="2" creationId="{8CE14759-0979-484A-BC66-F1644B2687DC}"/>
          </ac:spMkLst>
        </pc:spChg>
        <pc:spChg chg="del mod ord">
          <ac:chgData name="Tarkkinen Teija" userId="a80a0cf9-6524-4b20-a190-51e8f63a5464" providerId="ADAL" clId="{423B436B-C771-4C66-9837-616DC3B6C70B}" dt="2022-12-15T11:01:25.922" v="65" actId="26606"/>
          <ac:spMkLst>
            <pc:docMk/>
            <pc:sldMk cId="3839231984" sldId="301"/>
            <ac:spMk id="4" creationId="{130AAB5E-C65E-4AB6-A2B9-0AA796A940B4}"/>
          </ac:spMkLst>
        </pc:spChg>
        <pc:spChg chg="mod ord">
          <ac:chgData name="Tarkkinen Teija" userId="a80a0cf9-6524-4b20-a190-51e8f63a5464" providerId="ADAL" clId="{423B436B-C771-4C66-9837-616DC3B6C70B}" dt="2022-12-15T11:01:25.922" v="65" actId="26606"/>
          <ac:spMkLst>
            <pc:docMk/>
            <pc:sldMk cId="3839231984" sldId="301"/>
            <ac:spMk id="6" creationId="{0ED100EB-095B-4008-98AC-219D542FFD7E}"/>
          </ac:spMkLst>
        </pc:spChg>
        <pc:spChg chg="mod">
          <ac:chgData name="Tarkkinen Teija" userId="a80a0cf9-6524-4b20-a190-51e8f63a5464" providerId="ADAL" clId="{423B436B-C771-4C66-9837-616DC3B6C70B}" dt="2022-12-15T11:02:44.078" v="72" actId="14100"/>
          <ac:spMkLst>
            <pc:docMk/>
            <pc:sldMk cId="3839231984" sldId="301"/>
            <ac:spMk id="9" creationId="{972EACE7-090F-B55B-B4DF-7DFE7EDEAC93}"/>
          </ac:spMkLst>
        </pc:spChg>
        <pc:spChg chg="add mod">
          <ac:chgData name="Tarkkinen Teija" userId="a80a0cf9-6524-4b20-a190-51e8f63a5464" providerId="ADAL" clId="{423B436B-C771-4C66-9837-616DC3B6C70B}" dt="2022-12-15T11:01:25.922" v="65" actId="26606"/>
          <ac:spMkLst>
            <pc:docMk/>
            <pc:sldMk cId="3839231984" sldId="301"/>
            <ac:spMk id="14" creationId="{BF612D11-27C0-3956-B0A7-3B85ED211C8D}"/>
          </ac:spMkLst>
        </pc:spChg>
        <pc:spChg chg="add mod">
          <ac:chgData name="Tarkkinen Teija" userId="a80a0cf9-6524-4b20-a190-51e8f63a5464" providerId="ADAL" clId="{423B436B-C771-4C66-9837-616DC3B6C70B}" dt="2022-12-15T11:01:25.922" v="65" actId="26606"/>
          <ac:spMkLst>
            <pc:docMk/>
            <pc:sldMk cId="3839231984" sldId="301"/>
            <ac:spMk id="16" creationId="{A6D78D83-A974-B9A6-BDDD-04613089ED63}"/>
          </ac:spMkLst>
        </pc:spChg>
        <pc:picChg chg="mod ord">
          <ac:chgData name="Tarkkinen Teija" userId="a80a0cf9-6524-4b20-a190-51e8f63a5464" providerId="ADAL" clId="{423B436B-C771-4C66-9837-616DC3B6C70B}" dt="2022-12-15T11:02:37.982" v="71" actId="14100"/>
          <ac:picMkLst>
            <pc:docMk/>
            <pc:sldMk cId="3839231984" sldId="301"/>
            <ac:picMk id="7" creationId="{34234578-D0AE-9706-CD24-12B5AEF8780A}"/>
          </ac:picMkLst>
        </pc:picChg>
      </pc:sldChg>
      <pc:sldChg chg="modSp mod modClrScheme chgLayout">
        <pc:chgData name="Tarkkinen Teija" userId="a80a0cf9-6524-4b20-a190-51e8f63a5464" providerId="ADAL" clId="{423B436B-C771-4C66-9837-616DC3B6C70B}" dt="2022-12-15T11:30:26.449" v="202" actId="1076"/>
        <pc:sldMkLst>
          <pc:docMk/>
          <pc:sldMk cId="3644417426" sldId="302"/>
        </pc:sldMkLst>
        <pc:spChg chg="mod ord">
          <ac:chgData name="Tarkkinen Teija" userId="a80a0cf9-6524-4b20-a190-51e8f63a5464" providerId="ADAL" clId="{423B436B-C771-4C66-9837-616DC3B6C70B}" dt="2022-12-15T11:07:40.736" v="107" actId="700"/>
          <ac:spMkLst>
            <pc:docMk/>
            <pc:sldMk cId="3644417426" sldId="302"/>
            <ac:spMk id="4" creationId="{DB339E99-797C-4F40-B9B7-D6627FBB16DD}"/>
          </ac:spMkLst>
        </pc:spChg>
        <pc:spChg chg="mod ord">
          <ac:chgData name="Tarkkinen Teija" userId="a80a0cf9-6524-4b20-a190-51e8f63a5464" providerId="ADAL" clId="{423B436B-C771-4C66-9837-616DC3B6C70B}" dt="2022-12-15T11:07:40.736" v="107" actId="700"/>
          <ac:spMkLst>
            <pc:docMk/>
            <pc:sldMk cId="3644417426" sldId="302"/>
            <ac:spMk id="6" creationId="{1449447E-BF67-411B-97CF-8D5367D068B0}"/>
          </ac:spMkLst>
        </pc:spChg>
        <pc:spChg chg="mod ord">
          <ac:chgData name="Tarkkinen Teija" userId="a80a0cf9-6524-4b20-a190-51e8f63a5464" providerId="ADAL" clId="{423B436B-C771-4C66-9837-616DC3B6C70B}" dt="2022-12-15T11:30:26.449" v="202" actId="1076"/>
          <ac:spMkLst>
            <pc:docMk/>
            <pc:sldMk cId="3644417426" sldId="302"/>
            <ac:spMk id="12" creationId="{2A86B6ED-AAD9-E1E8-4A86-C2087BF7ACC0}"/>
          </ac:spMkLst>
        </pc:spChg>
        <pc:spChg chg="mod ord">
          <ac:chgData name="Tarkkinen Teija" userId="a80a0cf9-6524-4b20-a190-51e8f63a5464" providerId="ADAL" clId="{423B436B-C771-4C66-9837-616DC3B6C70B}" dt="2022-12-15T11:07:53.563" v="110" actId="1076"/>
          <ac:spMkLst>
            <pc:docMk/>
            <pc:sldMk cId="3644417426" sldId="302"/>
            <ac:spMk id="14" creationId="{36FA89B5-F8E7-8497-BFCD-6DB34C5C4C28}"/>
          </ac:spMkLst>
        </pc:spChg>
        <pc:picChg chg="mod ord">
          <ac:chgData name="Tarkkinen Teija" userId="a80a0cf9-6524-4b20-a190-51e8f63a5464" providerId="ADAL" clId="{423B436B-C771-4C66-9837-616DC3B6C70B}" dt="2022-12-15T11:07:44.052" v="108" actId="1076"/>
          <ac:picMkLst>
            <pc:docMk/>
            <pc:sldMk cId="3644417426" sldId="302"/>
            <ac:picMk id="7" creationId="{530F1CF1-C300-4D53-A854-72B657B9E93C}"/>
          </ac:picMkLst>
        </pc:picChg>
      </pc:sldChg>
      <pc:sldChg chg="modSp mod modClrScheme chgLayout">
        <pc:chgData name="Tarkkinen Teija" userId="a80a0cf9-6524-4b20-a190-51e8f63a5464" providerId="ADAL" clId="{423B436B-C771-4C66-9837-616DC3B6C70B}" dt="2022-12-15T11:29:56.760" v="200" actId="1076"/>
        <pc:sldMkLst>
          <pc:docMk/>
          <pc:sldMk cId="172822629" sldId="305"/>
        </pc:sldMkLst>
        <pc:spChg chg="mod ord">
          <ac:chgData name="Tarkkinen Teija" userId="a80a0cf9-6524-4b20-a190-51e8f63a5464" providerId="ADAL" clId="{423B436B-C771-4C66-9837-616DC3B6C70B}" dt="2022-12-15T11:18:18.066" v="150" actId="700"/>
          <ac:spMkLst>
            <pc:docMk/>
            <pc:sldMk cId="172822629" sldId="305"/>
            <ac:spMk id="4" creationId="{DB339E99-797C-4F40-B9B7-D6627FBB16DD}"/>
          </ac:spMkLst>
        </pc:spChg>
        <pc:spChg chg="mod ord">
          <ac:chgData name="Tarkkinen Teija" userId="a80a0cf9-6524-4b20-a190-51e8f63a5464" providerId="ADAL" clId="{423B436B-C771-4C66-9837-616DC3B6C70B}" dt="2022-12-15T11:18:18.066" v="150" actId="700"/>
          <ac:spMkLst>
            <pc:docMk/>
            <pc:sldMk cId="172822629" sldId="305"/>
            <ac:spMk id="6" creationId="{1449447E-BF67-411B-97CF-8D5367D068B0}"/>
          </ac:spMkLst>
        </pc:spChg>
        <pc:spChg chg="mod ord">
          <ac:chgData name="Tarkkinen Teija" userId="a80a0cf9-6524-4b20-a190-51e8f63a5464" providerId="ADAL" clId="{423B436B-C771-4C66-9837-616DC3B6C70B}" dt="2022-12-15T11:29:56.760" v="200" actId="1076"/>
          <ac:spMkLst>
            <pc:docMk/>
            <pc:sldMk cId="172822629" sldId="305"/>
            <ac:spMk id="12" creationId="{2A86B6ED-AAD9-E1E8-4A86-C2087BF7ACC0}"/>
          </ac:spMkLst>
        </pc:spChg>
        <pc:spChg chg="mod ord">
          <ac:chgData name="Tarkkinen Teija" userId="a80a0cf9-6524-4b20-a190-51e8f63a5464" providerId="ADAL" clId="{423B436B-C771-4C66-9837-616DC3B6C70B}" dt="2022-12-15T11:18:18.066" v="150" actId="700"/>
          <ac:spMkLst>
            <pc:docMk/>
            <pc:sldMk cId="172822629" sldId="305"/>
            <ac:spMk id="14" creationId="{36FA89B5-F8E7-8497-BFCD-6DB34C5C4C28}"/>
          </ac:spMkLst>
        </pc:spChg>
        <pc:picChg chg="mod ord">
          <ac:chgData name="Tarkkinen Teija" userId="a80a0cf9-6524-4b20-a190-51e8f63a5464" providerId="ADAL" clId="{423B436B-C771-4C66-9837-616DC3B6C70B}" dt="2022-12-15T11:18:18.066" v="150" actId="700"/>
          <ac:picMkLst>
            <pc:docMk/>
            <pc:sldMk cId="172822629" sldId="305"/>
            <ac:picMk id="9" creationId="{2CE40E51-2223-4E4E-B542-A7BF6ABB56C7}"/>
          </ac:picMkLst>
        </pc:picChg>
      </pc:sldChg>
      <pc:sldChg chg="modSp mod modClrScheme chgLayout">
        <pc:chgData name="Tarkkinen Teija" userId="a80a0cf9-6524-4b20-a190-51e8f63a5464" providerId="ADAL" clId="{423B436B-C771-4C66-9837-616DC3B6C70B}" dt="2022-12-15T11:19:31.874" v="155" actId="1076"/>
        <pc:sldMkLst>
          <pc:docMk/>
          <pc:sldMk cId="4138247025" sldId="306"/>
        </pc:sldMkLst>
        <pc:spChg chg="mod ord">
          <ac:chgData name="Tarkkinen Teija" userId="a80a0cf9-6524-4b20-a190-51e8f63a5464" providerId="ADAL" clId="{423B436B-C771-4C66-9837-616DC3B6C70B}" dt="2022-12-15T11:19:19.314" v="153" actId="700"/>
          <ac:spMkLst>
            <pc:docMk/>
            <pc:sldMk cId="4138247025" sldId="306"/>
            <ac:spMk id="4" creationId="{DB339E99-797C-4F40-B9B7-D6627FBB16DD}"/>
          </ac:spMkLst>
        </pc:spChg>
        <pc:spChg chg="mod ord">
          <ac:chgData name="Tarkkinen Teija" userId="a80a0cf9-6524-4b20-a190-51e8f63a5464" providerId="ADAL" clId="{423B436B-C771-4C66-9837-616DC3B6C70B}" dt="2022-12-15T11:19:19.314" v="153" actId="700"/>
          <ac:spMkLst>
            <pc:docMk/>
            <pc:sldMk cId="4138247025" sldId="306"/>
            <ac:spMk id="6" creationId="{1449447E-BF67-411B-97CF-8D5367D068B0}"/>
          </ac:spMkLst>
        </pc:spChg>
        <pc:spChg chg="mod ord">
          <ac:chgData name="Tarkkinen Teija" userId="a80a0cf9-6524-4b20-a190-51e8f63a5464" providerId="ADAL" clId="{423B436B-C771-4C66-9837-616DC3B6C70B}" dt="2022-12-15T11:19:19.314" v="153" actId="700"/>
          <ac:spMkLst>
            <pc:docMk/>
            <pc:sldMk cId="4138247025" sldId="306"/>
            <ac:spMk id="12" creationId="{2A86B6ED-AAD9-E1E8-4A86-C2087BF7ACC0}"/>
          </ac:spMkLst>
        </pc:spChg>
        <pc:spChg chg="mod ord">
          <ac:chgData name="Tarkkinen Teija" userId="a80a0cf9-6524-4b20-a190-51e8f63a5464" providerId="ADAL" clId="{423B436B-C771-4C66-9837-616DC3B6C70B}" dt="2022-12-15T11:19:27.554" v="154" actId="1076"/>
          <ac:spMkLst>
            <pc:docMk/>
            <pc:sldMk cId="4138247025" sldId="306"/>
            <ac:spMk id="14" creationId="{36FA89B5-F8E7-8497-BFCD-6DB34C5C4C28}"/>
          </ac:spMkLst>
        </pc:spChg>
        <pc:picChg chg="mod ord">
          <ac:chgData name="Tarkkinen Teija" userId="a80a0cf9-6524-4b20-a190-51e8f63a5464" providerId="ADAL" clId="{423B436B-C771-4C66-9837-616DC3B6C70B}" dt="2022-12-15T11:19:31.874" v="155" actId="1076"/>
          <ac:picMkLst>
            <pc:docMk/>
            <pc:sldMk cId="4138247025" sldId="306"/>
            <ac:picMk id="7" creationId="{A9317289-22A7-42DB-B89C-5F92FF1ED322}"/>
          </ac:picMkLst>
        </pc:picChg>
      </pc:sldChg>
      <pc:sldChg chg="modSp mod modClrScheme chgLayout">
        <pc:chgData name="Tarkkinen Teija" userId="a80a0cf9-6524-4b20-a190-51e8f63a5464" providerId="ADAL" clId="{423B436B-C771-4C66-9837-616DC3B6C70B}" dt="2022-12-15T10:57:32.687" v="48" actId="1076"/>
        <pc:sldMkLst>
          <pc:docMk/>
          <pc:sldMk cId="2387917169" sldId="310"/>
        </pc:sldMkLst>
        <pc:spChg chg="mod ord">
          <ac:chgData name="Tarkkinen Teija" userId="a80a0cf9-6524-4b20-a190-51e8f63a5464" providerId="ADAL" clId="{423B436B-C771-4C66-9837-616DC3B6C70B}" dt="2022-12-15T10:57:14.822" v="47" actId="700"/>
          <ac:spMkLst>
            <pc:docMk/>
            <pc:sldMk cId="2387917169" sldId="310"/>
            <ac:spMk id="3" creationId="{89D45A60-9F4F-45E8-8D21-7A2BFB14483C}"/>
          </ac:spMkLst>
        </pc:spChg>
        <pc:spChg chg="mod ord">
          <ac:chgData name="Tarkkinen Teija" userId="a80a0cf9-6524-4b20-a190-51e8f63a5464" providerId="ADAL" clId="{423B436B-C771-4C66-9837-616DC3B6C70B}" dt="2022-12-15T10:57:14.822" v="47" actId="700"/>
          <ac:spMkLst>
            <pc:docMk/>
            <pc:sldMk cId="2387917169" sldId="310"/>
            <ac:spMk id="5" creationId="{13AD9424-1056-4537-A955-D0010FFB4327}"/>
          </ac:spMkLst>
        </pc:spChg>
        <pc:spChg chg="mod ord">
          <ac:chgData name="Tarkkinen Teija" userId="a80a0cf9-6524-4b20-a190-51e8f63a5464" providerId="ADAL" clId="{423B436B-C771-4C66-9837-616DC3B6C70B}" dt="2022-12-15T10:57:32.687" v="48" actId="1076"/>
          <ac:spMkLst>
            <pc:docMk/>
            <pc:sldMk cId="2387917169" sldId="310"/>
            <ac:spMk id="12" creationId="{D193D26F-E948-B09B-DD5B-E12D8AD6DE44}"/>
          </ac:spMkLst>
        </pc:spChg>
        <pc:picChg chg="mod ord">
          <ac:chgData name="Tarkkinen Teija" userId="a80a0cf9-6524-4b20-a190-51e8f63a5464" providerId="ADAL" clId="{423B436B-C771-4C66-9837-616DC3B6C70B}" dt="2022-12-15T10:57:14.822" v="47" actId="700"/>
          <ac:picMkLst>
            <pc:docMk/>
            <pc:sldMk cId="2387917169" sldId="310"/>
            <ac:picMk id="2" creationId="{B6C58898-7DED-F975-78E8-BAB4BC4ED265}"/>
          </ac:picMkLst>
        </pc:picChg>
      </pc:sldChg>
      <pc:sldChg chg="addSp delSp modSp mod setBg modClrScheme delDesignElem chgLayout">
        <pc:chgData name="Tarkkinen Teija" userId="a80a0cf9-6524-4b20-a190-51e8f63a5464" providerId="ADAL" clId="{423B436B-C771-4C66-9837-616DC3B6C70B}" dt="2022-12-15T11:25:45.953" v="192" actId="21"/>
        <pc:sldMkLst>
          <pc:docMk/>
          <pc:sldMk cId="667339536" sldId="312"/>
        </pc:sldMkLst>
        <pc:spChg chg="mod ord">
          <ac:chgData name="Tarkkinen Teija" userId="a80a0cf9-6524-4b20-a190-51e8f63a5464" providerId="ADAL" clId="{423B436B-C771-4C66-9837-616DC3B6C70B}" dt="2022-12-15T11:24:32.385" v="181" actId="26606"/>
          <ac:spMkLst>
            <pc:docMk/>
            <pc:sldMk cId="667339536" sldId="312"/>
            <ac:spMk id="2" creationId="{D90A0D37-229E-4FCB-9DD3-816DE5EE113A}"/>
          </ac:spMkLst>
        </pc:spChg>
        <pc:spChg chg="mod ord">
          <ac:chgData name="Tarkkinen Teija" userId="a80a0cf9-6524-4b20-a190-51e8f63a5464" providerId="ADAL" clId="{423B436B-C771-4C66-9837-616DC3B6C70B}" dt="2022-12-15T11:24:32.385" v="181" actId="26606"/>
          <ac:spMkLst>
            <pc:docMk/>
            <pc:sldMk cId="667339536" sldId="312"/>
            <ac:spMk id="3" creationId="{E8545AEB-C45A-47B2-A376-7DDEC07320D2}"/>
          </ac:spMkLst>
        </pc:spChg>
        <pc:spChg chg="mod ord">
          <ac:chgData name="Tarkkinen Teija" userId="a80a0cf9-6524-4b20-a190-51e8f63a5464" providerId="ADAL" clId="{423B436B-C771-4C66-9837-616DC3B6C70B}" dt="2022-12-15T11:24:32.385" v="181" actId="26606"/>
          <ac:spMkLst>
            <pc:docMk/>
            <pc:sldMk cId="667339536" sldId="312"/>
            <ac:spMk id="4" creationId="{FA9571C0-E3BE-4C50-A2CA-BB7E9DD06A47}"/>
          </ac:spMkLst>
        </pc:spChg>
        <pc:spChg chg="mod ord">
          <ac:chgData name="Tarkkinen Teija" userId="a80a0cf9-6524-4b20-a190-51e8f63a5464" providerId="ADAL" clId="{423B436B-C771-4C66-9837-616DC3B6C70B}" dt="2022-12-15T11:24:32.385" v="181" actId="26606"/>
          <ac:spMkLst>
            <pc:docMk/>
            <pc:sldMk cId="667339536" sldId="312"/>
            <ac:spMk id="6" creationId="{70D95AFC-521C-4227-A23F-9507E30CA555}"/>
          </ac:spMkLst>
        </pc:spChg>
        <pc:spChg chg="add del mod">
          <ac:chgData name="Tarkkinen Teija" userId="a80a0cf9-6524-4b20-a190-51e8f63a5464" providerId="ADAL" clId="{423B436B-C771-4C66-9837-616DC3B6C70B}" dt="2022-12-15T11:25:45.953" v="192" actId="21"/>
          <ac:spMkLst>
            <pc:docMk/>
            <pc:sldMk cId="667339536" sldId="312"/>
            <ac:spMk id="10" creationId="{51C36B78-8B0C-FE6D-0D86-B6DB0F37BD13}"/>
          </ac:spMkLst>
        </pc:spChg>
        <pc:spChg chg="del">
          <ac:chgData name="Tarkkinen Teija" userId="a80a0cf9-6524-4b20-a190-51e8f63a5464" providerId="ADAL" clId="{423B436B-C771-4C66-9837-616DC3B6C70B}" dt="2022-12-15T11:24:26.785" v="178" actId="700"/>
          <ac:spMkLst>
            <pc:docMk/>
            <pc:sldMk cId="667339536" sldId="312"/>
            <ac:spMk id="13" creationId="{2C61293E-6EBE-43EF-A52C-9BEBFD7679D4}"/>
          </ac:spMkLst>
        </pc:spChg>
        <pc:spChg chg="del">
          <ac:chgData name="Tarkkinen Teija" userId="a80a0cf9-6524-4b20-a190-51e8f63a5464" providerId="ADAL" clId="{423B436B-C771-4C66-9837-616DC3B6C70B}" dt="2022-12-15T11:24:26.785" v="178" actId="700"/>
          <ac:spMkLst>
            <pc:docMk/>
            <pc:sldMk cId="667339536" sldId="312"/>
            <ac:spMk id="15" creationId="{21540236-BFD5-4A9D-8840-4703E7F76825}"/>
          </ac:spMkLst>
        </pc:spChg>
        <pc:picChg chg="mod ord">
          <ac:chgData name="Tarkkinen Teija" userId="a80a0cf9-6524-4b20-a190-51e8f63a5464" providerId="ADAL" clId="{423B436B-C771-4C66-9837-616DC3B6C70B}" dt="2022-12-15T11:25:28.129" v="189" actId="14100"/>
          <ac:picMkLst>
            <pc:docMk/>
            <pc:sldMk cId="667339536" sldId="312"/>
            <ac:picMk id="8" creationId="{241041BF-F72B-C26F-FCD2-A96B53D18656}"/>
          </ac:picMkLst>
        </pc:picChg>
      </pc:sldChg>
      <pc:sldChg chg="addSp delSp modSp mod modClrScheme chgLayout">
        <pc:chgData name="Tarkkinen Teija" userId="a80a0cf9-6524-4b20-a190-51e8f63a5464" providerId="ADAL" clId="{423B436B-C771-4C66-9837-616DC3B6C70B}" dt="2022-12-15T11:25:51.812" v="193" actId="21"/>
        <pc:sldMkLst>
          <pc:docMk/>
          <pc:sldMk cId="2217700245" sldId="313"/>
        </pc:sldMkLst>
        <pc:spChg chg="mod ord">
          <ac:chgData name="Tarkkinen Teija" userId="a80a0cf9-6524-4b20-a190-51e8f63a5464" providerId="ADAL" clId="{423B436B-C771-4C66-9837-616DC3B6C70B}" dt="2022-12-15T11:23:38.666" v="176" actId="1076"/>
          <ac:spMkLst>
            <pc:docMk/>
            <pc:sldMk cId="2217700245" sldId="313"/>
            <ac:spMk id="2" creationId="{D90A0D37-229E-4FCB-9DD3-816DE5EE113A}"/>
          </ac:spMkLst>
        </pc:spChg>
        <pc:spChg chg="mod ord">
          <ac:chgData name="Tarkkinen Teija" userId="a80a0cf9-6524-4b20-a190-51e8f63a5464" providerId="ADAL" clId="{423B436B-C771-4C66-9837-616DC3B6C70B}" dt="2022-12-15T11:23:34.507" v="175" actId="1076"/>
          <ac:spMkLst>
            <pc:docMk/>
            <pc:sldMk cId="2217700245" sldId="313"/>
            <ac:spMk id="3" creationId="{E8545AEB-C45A-47B2-A376-7DDEC07320D2}"/>
          </ac:spMkLst>
        </pc:spChg>
        <pc:spChg chg="mod ord">
          <ac:chgData name="Tarkkinen Teija" userId="a80a0cf9-6524-4b20-a190-51e8f63a5464" providerId="ADAL" clId="{423B436B-C771-4C66-9837-616DC3B6C70B}" dt="2022-12-15T11:21:19.680" v="163" actId="26606"/>
          <ac:spMkLst>
            <pc:docMk/>
            <pc:sldMk cId="2217700245" sldId="313"/>
            <ac:spMk id="4" creationId="{FA9571C0-E3BE-4C50-A2CA-BB7E9DD06A47}"/>
          </ac:spMkLst>
        </pc:spChg>
        <pc:spChg chg="mod ord">
          <ac:chgData name="Tarkkinen Teija" userId="a80a0cf9-6524-4b20-a190-51e8f63a5464" providerId="ADAL" clId="{423B436B-C771-4C66-9837-616DC3B6C70B}" dt="2022-12-15T11:21:19.680" v="163" actId="26606"/>
          <ac:spMkLst>
            <pc:docMk/>
            <pc:sldMk cId="2217700245" sldId="313"/>
            <ac:spMk id="6" creationId="{70D95AFC-521C-4227-A23F-9507E30CA555}"/>
          </ac:spMkLst>
        </pc:spChg>
        <pc:spChg chg="add del mod">
          <ac:chgData name="Tarkkinen Teija" userId="a80a0cf9-6524-4b20-a190-51e8f63a5464" providerId="ADAL" clId="{423B436B-C771-4C66-9837-616DC3B6C70B}" dt="2022-12-15T11:25:51.812" v="193" actId="21"/>
          <ac:spMkLst>
            <pc:docMk/>
            <pc:sldMk cId="2217700245" sldId="313"/>
            <ac:spMk id="14" creationId="{AAB753CB-5DB2-180A-35CF-0748C3629881}"/>
          </ac:spMkLst>
        </pc:spChg>
        <pc:picChg chg="mod ord">
          <ac:chgData name="Tarkkinen Teija" userId="a80a0cf9-6524-4b20-a190-51e8f63a5464" providerId="ADAL" clId="{423B436B-C771-4C66-9837-616DC3B6C70B}" dt="2022-12-15T11:23:43.899" v="177" actId="14100"/>
          <ac:picMkLst>
            <pc:docMk/>
            <pc:sldMk cId="2217700245" sldId="313"/>
            <ac:picMk id="9" creationId="{8B09207E-0FBD-2A5E-C857-818C4ED56C35}"/>
          </ac:picMkLst>
        </pc:picChg>
      </pc:sldChg>
      <pc:sldChg chg="addSp delSp modSp mod setBg modClrScheme delDesignElem chgLayout">
        <pc:chgData name="Tarkkinen Teija" userId="a80a0cf9-6524-4b20-a190-51e8f63a5464" providerId="ADAL" clId="{423B436B-C771-4C66-9837-616DC3B6C70B}" dt="2022-12-15T11:11:29.246" v="130" actId="26606"/>
        <pc:sldMkLst>
          <pc:docMk/>
          <pc:sldMk cId="2174165828" sldId="314"/>
        </pc:sldMkLst>
        <pc:spChg chg="add del mod ord">
          <ac:chgData name="Tarkkinen Teija" userId="a80a0cf9-6524-4b20-a190-51e8f63a5464" providerId="ADAL" clId="{423B436B-C771-4C66-9837-616DC3B6C70B}" dt="2022-12-15T11:11:25.265" v="129"/>
          <ac:spMkLst>
            <pc:docMk/>
            <pc:sldMk cId="2174165828" sldId="314"/>
            <ac:spMk id="2" creationId="{BCF9A28D-3DBA-41C3-A3B9-F47660DACF24}"/>
          </ac:spMkLst>
        </pc:spChg>
        <pc:spChg chg="mod ord">
          <ac:chgData name="Tarkkinen Teija" userId="a80a0cf9-6524-4b20-a190-51e8f63a5464" providerId="ADAL" clId="{423B436B-C771-4C66-9837-616DC3B6C70B}" dt="2022-12-15T11:11:29.246" v="130" actId="26606"/>
          <ac:spMkLst>
            <pc:docMk/>
            <pc:sldMk cId="2174165828" sldId="314"/>
            <ac:spMk id="5" creationId="{D815AAE5-919F-42A4-8966-6B1049449E7F}"/>
          </ac:spMkLst>
        </pc:spChg>
        <pc:spChg chg="mod ord">
          <ac:chgData name="Tarkkinen Teija" userId="a80a0cf9-6524-4b20-a190-51e8f63a5464" providerId="ADAL" clId="{423B436B-C771-4C66-9837-616DC3B6C70B}" dt="2022-12-15T11:11:29.246" v="130" actId="26606"/>
          <ac:spMkLst>
            <pc:docMk/>
            <pc:sldMk cId="2174165828" sldId="314"/>
            <ac:spMk id="7" creationId="{273132AF-C334-4FFF-A153-F1DB52B696F1}"/>
          </ac:spMkLst>
        </pc:spChg>
        <pc:spChg chg="mod ord">
          <ac:chgData name="Tarkkinen Teija" userId="a80a0cf9-6524-4b20-a190-51e8f63a5464" providerId="ADAL" clId="{423B436B-C771-4C66-9837-616DC3B6C70B}" dt="2022-12-15T11:11:29.246" v="130" actId="26606"/>
          <ac:spMkLst>
            <pc:docMk/>
            <pc:sldMk cId="2174165828" sldId="314"/>
            <ac:spMk id="8" creationId="{AE0D3B13-0936-4817-97F5-0CEF01815510}"/>
          </ac:spMkLst>
        </pc:spChg>
        <pc:spChg chg="add">
          <ac:chgData name="Tarkkinen Teija" userId="a80a0cf9-6524-4b20-a190-51e8f63a5464" providerId="ADAL" clId="{423B436B-C771-4C66-9837-616DC3B6C70B}" dt="2022-12-15T11:11:29.246" v="130" actId="26606"/>
          <ac:spMkLst>
            <pc:docMk/>
            <pc:sldMk cId="2174165828" sldId="314"/>
            <ac:spMk id="14" creationId="{53196722-AA72-416C-ECAB-37D11F7C3655}"/>
          </ac:spMkLst>
        </pc:spChg>
        <pc:spChg chg="del">
          <ac:chgData name="Tarkkinen Teija" userId="a80a0cf9-6524-4b20-a190-51e8f63a5464" providerId="ADAL" clId="{423B436B-C771-4C66-9837-616DC3B6C70B}" dt="2022-12-15T11:10:37.027" v="124" actId="700"/>
          <ac:spMkLst>
            <pc:docMk/>
            <pc:sldMk cId="2174165828" sldId="314"/>
            <ac:spMk id="77" creationId="{934F1179-B481-4F9E-BCA3-AFB972070F83}"/>
          </ac:spMkLst>
        </pc:spChg>
        <pc:spChg chg="del">
          <ac:chgData name="Tarkkinen Teija" userId="a80a0cf9-6524-4b20-a190-51e8f63a5464" providerId="ADAL" clId="{423B436B-C771-4C66-9837-616DC3B6C70B}" dt="2022-12-15T11:10:37.027" v="124" actId="700"/>
          <ac:spMkLst>
            <pc:docMk/>
            <pc:sldMk cId="2174165828" sldId="314"/>
            <ac:spMk id="78" creationId="{827DC2C4-B485-428A-BF4A-472D2967F47F}"/>
          </ac:spMkLst>
        </pc:spChg>
        <pc:spChg chg="del">
          <ac:chgData name="Tarkkinen Teija" userId="a80a0cf9-6524-4b20-a190-51e8f63a5464" providerId="ADAL" clId="{423B436B-C771-4C66-9837-616DC3B6C70B}" dt="2022-12-15T11:10:37.027" v="124" actId="700"/>
          <ac:spMkLst>
            <pc:docMk/>
            <pc:sldMk cId="2174165828" sldId="314"/>
            <ac:spMk id="79" creationId="{EE04B5EB-F158-4507-90DD-BD23620C7CC9}"/>
          </ac:spMkLst>
        </pc:spChg>
        <pc:picChg chg="add mod ord">
          <ac:chgData name="Tarkkinen Teija" userId="a80a0cf9-6524-4b20-a190-51e8f63a5464" providerId="ADAL" clId="{423B436B-C771-4C66-9837-616DC3B6C70B}" dt="2022-12-15T11:11:29.246" v="130" actId="26606"/>
          <ac:picMkLst>
            <pc:docMk/>
            <pc:sldMk cId="2174165828" sldId="314"/>
            <ac:picMk id="9" creationId="{13F55C47-ABE2-44BB-98DF-BC2FD5D81435}"/>
          </ac:picMkLst>
        </pc:picChg>
      </pc:sldChg>
      <pc:sldChg chg="addSp delSp modSp mod setBg modClrScheme delDesignElem chgLayout">
        <pc:chgData name="Tarkkinen Teija" userId="a80a0cf9-6524-4b20-a190-51e8f63a5464" providerId="ADAL" clId="{423B436B-C771-4C66-9837-616DC3B6C70B}" dt="2022-12-15T11:27:01.073" v="197" actId="14100"/>
        <pc:sldMkLst>
          <pc:docMk/>
          <pc:sldMk cId="3991655069" sldId="396"/>
        </pc:sldMkLst>
        <pc:spChg chg="mod ord">
          <ac:chgData name="Tarkkinen Teija" userId="a80a0cf9-6524-4b20-a190-51e8f63a5464" providerId="ADAL" clId="{423B436B-C771-4C66-9837-616DC3B6C70B}" dt="2022-12-15T11:14:18.294" v="147" actId="255"/>
          <ac:spMkLst>
            <pc:docMk/>
            <pc:sldMk cId="3991655069" sldId="396"/>
            <ac:spMk id="2" creationId="{00000000-0000-0000-0000-000000000000}"/>
          </ac:spMkLst>
        </pc:spChg>
        <pc:spChg chg="mod ord">
          <ac:chgData name="Tarkkinen Teija" userId="a80a0cf9-6524-4b20-a190-51e8f63a5464" providerId="ADAL" clId="{423B436B-C771-4C66-9837-616DC3B6C70B}" dt="2022-12-15T11:13:48.135" v="145" actId="26606"/>
          <ac:spMkLst>
            <pc:docMk/>
            <pc:sldMk cId="3991655069" sldId="396"/>
            <ac:spMk id="4" creationId="{00000000-0000-0000-0000-000000000000}"/>
          </ac:spMkLst>
        </pc:spChg>
        <pc:spChg chg="mod ord">
          <ac:chgData name="Tarkkinen Teija" userId="a80a0cf9-6524-4b20-a190-51e8f63a5464" providerId="ADAL" clId="{423B436B-C771-4C66-9837-616DC3B6C70B}" dt="2022-12-15T11:13:48.135" v="145" actId="26606"/>
          <ac:spMkLst>
            <pc:docMk/>
            <pc:sldMk cId="3991655069" sldId="396"/>
            <ac:spMk id="5" creationId="{00000000-0000-0000-0000-000000000000}"/>
          </ac:spMkLst>
        </pc:spChg>
        <pc:spChg chg="mod ord">
          <ac:chgData name="Tarkkinen Teija" userId="a80a0cf9-6524-4b20-a190-51e8f63a5464" providerId="ADAL" clId="{423B436B-C771-4C66-9837-616DC3B6C70B}" dt="2022-12-15T11:13:48.135" v="145" actId="26606"/>
          <ac:spMkLst>
            <pc:docMk/>
            <pc:sldMk cId="3991655069" sldId="396"/>
            <ac:spMk id="12" creationId="{A541BCB3-26A8-92A7-0E3F-85AA8C4579EC}"/>
          </ac:spMkLst>
        </pc:spChg>
        <pc:spChg chg="add mod">
          <ac:chgData name="Tarkkinen Teija" userId="a80a0cf9-6524-4b20-a190-51e8f63a5464" providerId="ADAL" clId="{423B436B-C771-4C66-9837-616DC3B6C70B}" dt="2022-12-15T11:27:01.073" v="197" actId="14100"/>
          <ac:spMkLst>
            <pc:docMk/>
            <pc:sldMk cId="3991655069" sldId="396"/>
            <ac:spMk id="17" creationId="{5997716C-6CD6-0047-B9E7-6DA04B627AFB}"/>
          </ac:spMkLst>
        </pc:spChg>
        <pc:spChg chg="del">
          <ac:chgData name="Tarkkinen Teija" userId="a80a0cf9-6524-4b20-a190-51e8f63a5464" providerId="ADAL" clId="{423B436B-C771-4C66-9837-616DC3B6C70B}" dt="2022-12-15T11:11:58.455" v="131" actId="700"/>
          <ac:spMkLst>
            <pc:docMk/>
            <pc:sldMk cId="3991655069" sldId="396"/>
            <ac:spMk id="33" creationId="{D009D6D5-DAC2-4A8B-A17A-E206B9012D09}"/>
          </ac:spMkLst>
        </pc:spChg>
        <pc:picChg chg="mod ord">
          <ac:chgData name="Tarkkinen Teija" userId="a80a0cf9-6524-4b20-a190-51e8f63a5464" providerId="ADAL" clId="{423B436B-C771-4C66-9837-616DC3B6C70B}" dt="2022-12-15T11:13:48.135" v="145" actId="26606"/>
          <ac:picMkLst>
            <pc:docMk/>
            <pc:sldMk cId="3991655069" sldId="396"/>
            <ac:picMk id="3" creationId="{0A080EC2-AE89-DB00-FBD2-303E7B67EC11}"/>
          </ac:picMkLst>
        </pc:picChg>
      </pc:sldChg>
      <pc:sldChg chg="modSp mod modClrScheme chgLayout">
        <pc:chgData name="Tarkkinen Teija" userId="a80a0cf9-6524-4b20-a190-51e8f63a5464" providerId="ADAL" clId="{423B436B-C771-4C66-9837-616DC3B6C70B}" dt="2022-12-15T11:01:10.286" v="63" actId="1076"/>
        <pc:sldMkLst>
          <pc:docMk/>
          <pc:sldMk cId="3880605275" sldId="404"/>
        </pc:sldMkLst>
        <pc:spChg chg="mod ord">
          <ac:chgData name="Tarkkinen Teija" userId="a80a0cf9-6524-4b20-a190-51e8f63a5464" providerId="ADAL" clId="{423B436B-C771-4C66-9837-616DC3B6C70B}" dt="2022-12-15T11:01:10.286" v="63" actId="1076"/>
          <ac:spMkLst>
            <pc:docMk/>
            <pc:sldMk cId="3880605275" sldId="404"/>
            <ac:spMk id="2" creationId="{92118754-1AC6-7B56-1909-6BC44EC6A59B}"/>
          </ac:spMkLst>
        </pc:spChg>
        <pc:spChg chg="mod ord">
          <ac:chgData name="Tarkkinen Teija" userId="a80a0cf9-6524-4b20-a190-51e8f63a5464" providerId="ADAL" clId="{423B436B-C771-4C66-9837-616DC3B6C70B}" dt="2022-12-15T10:59:48.224" v="52" actId="700"/>
          <ac:spMkLst>
            <pc:docMk/>
            <pc:sldMk cId="3880605275" sldId="404"/>
            <ac:spMk id="4" creationId="{270456E7-C8E7-96C4-53A0-6E7D1D78B3BE}"/>
          </ac:spMkLst>
        </pc:spChg>
        <pc:spChg chg="mod ord">
          <ac:chgData name="Tarkkinen Teija" userId="a80a0cf9-6524-4b20-a190-51e8f63a5464" providerId="ADAL" clId="{423B436B-C771-4C66-9837-616DC3B6C70B}" dt="2022-12-15T10:59:48.224" v="52" actId="700"/>
          <ac:spMkLst>
            <pc:docMk/>
            <pc:sldMk cId="3880605275" sldId="404"/>
            <ac:spMk id="6" creationId="{84A5A137-1B58-E921-145D-B0351F1816E4}"/>
          </ac:spMkLst>
        </pc:spChg>
        <pc:graphicFrameChg chg="mod ord">
          <ac:chgData name="Tarkkinen Teija" userId="a80a0cf9-6524-4b20-a190-51e8f63a5464" providerId="ADAL" clId="{423B436B-C771-4C66-9837-616DC3B6C70B}" dt="2022-12-15T11:00:34.681" v="60" actId="1076"/>
          <ac:graphicFrameMkLst>
            <pc:docMk/>
            <pc:sldMk cId="3880605275" sldId="404"/>
            <ac:graphicFrameMk id="8" creationId="{73DF4A40-4B03-B1B1-9873-6E8E94FBA720}"/>
          </ac:graphicFrameMkLst>
        </pc:graphicFrameChg>
        <pc:picChg chg="mod ord">
          <ac:chgData name="Tarkkinen Teija" userId="a80a0cf9-6524-4b20-a190-51e8f63a5464" providerId="ADAL" clId="{423B436B-C771-4C66-9837-616DC3B6C70B}" dt="2022-12-15T11:00:43.653" v="61" actId="14100"/>
          <ac:picMkLst>
            <pc:docMk/>
            <pc:sldMk cId="3880605275" sldId="404"/>
            <ac:picMk id="90" creationId="{7488D796-7953-3539-782A-C5064463C48D}"/>
          </ac:picMkLst>
        </pc:picChg>
      </pc:sldChg>
      <pc:sldChg chg="modSp mod modClrScheme chgLayout">
        <pc:chgData name="Tarkkinen Teija" userId="a80a0cf9-6524-4b20-a190-51e8f63a5464" providerId="ADAL" clId="{423B436B-C771-4C66-9837-616DC3B6C70B}" dt="2022-12-15T11:03:17.485" v="75" actId="1076"/>
        <pc:sldMkLst>
          <pc:docMk/>
          <pc:sldMk cId="4181879086" sldId="405"/>
        </pc:sldMkLst>
        <pc:spChg chg="mod ord">
          <ac:chgData name="Tarkkinen Teija" userId="a80a0cf9-6524-4b20-a190-51e8f63a5464" providerId="ADAL" clId="{423B436B-C771-4C66-9837-616DC3B6C70B}" dt="2022-12-15T11:03:17.485" v="75" actId="1076"/>
          <ac:spMkLst>
            <pc:docMk/>
            <pc:sldMk cId="4181879086" sldId="405"/>
            <ac:spMk id="2" creationId="{06571860-6D62-0817-29CB-5343FF509B62}"/>
          </ac:spMkLst>
        </pc:spChg>
        <pc:spChg chg="mod ord">
          <ac:chgData name="Tarkkinen Teija" userId="a80a0cf9-6524-4b20-a190-51e8f63a5464" providerId="ADAL" clId="{423B436B-C771-4C66-9837-616DC3B6C70B}" dt="2022-12-15T11:03:00.567" v="73" actId="700"/>
          <ac:spMkLst>
            <pc:docMk/>
            <pc:sldMk cId="4181879086" sldId="405"/>
            <ac:spMk id="3" creationId="{AAFAE365-60BF-8A0A-BF42-0C7E43BF339B}"/>
          </ac:spMkLst>
        </pc:spChg>
        <pc:spChg chg="mod ord">
          <ac:chgData name="Tarkkinen Teija" userId="a80a0cf9-6524-4b20-a190-51e8f63a5464" providerId="ADAL" clId="{423B436B-C771-4C66-9837-616DC3B6C70B}" dt="2022-12-15T11:03:00.567" v="73" actId="700"/>
          <ac:spMkLst>
            <pc:docMk/>
            <pc:sldMk cId="4181879086" sldId="405"/>
            <ac:spMk id="4" creationId="{9464024D-CF07-4917-7DCF-2DFA44289123}"/>
          </ac:spMkLst>
        </pc:spChg>
        <pc:spChg chg="mod ord">
          <ac:chgData name="Tarkkinen Teija" userId="a80a0cf9-6524-4b20-a190-51e8f63a5464" providerId="ADAL" clId="{423B436B-C771-4C66-9837-616DC3B6C70B}" dt="2022-12-15T11:03:00.567" v="73" actId="700"/>
          <ac:spMkLst>
            <pc:docMk/>
            <pc:sldMk cId="4181879086" sldId="405"/>
            <ac:spMk id="6" creationId="{2FE24112-8C0F-A9AF-7C1D-E801633AB79E}"/>
          </ac:spMkLst>
        </pc:spChg>
        <pc:spChg chg="mod">
          <ac:chgData name="Tarkkinen Teija" userId="a80a0cf9-6524-4b20-a190-51e8f63a5464" providerId="ADAL" clId="{423B436B-C771-4C66-9837-616DC3B6C70B}" dt="2022-12-15T11:03:10.277" v="74" actId="14100"/>
          <ac:spMkLst>
            <pc:docMk/>
            <pc:sldMk cId="4181879086" sldId="405"/>
            <ac:spMk id="7" creationId="{6F53949E-74EB-847B-D08E-15EE4A2821EB}"/>
          </ac:spMkLst>
        </pc:spChg>
      </pc:sldChg>
      <pc:sldChg chg="addSp delSp modSp mod setBg modClrScheme delDesignElem chgLayout">
        <pc:chgData name="Tarkkinen Teija" userId="a80a0cf9-6524-4b20-a190-51e8f63a5464" providerId="ADAL" clId="{423B436B-C771-4C66-9837-616DC3B6C70B}" dt="2022-12-15T11:30:14.104" v="201" actId="1076"/>
        <pc:sldMkLst>
          <pc:docMk/>
          <pc:sldMk cId="432672962" sldId="407"/>
        </pc:sldMkLst>
        <pc:spChg chg="mod ord">
          <ac:chgData name="Tarkkinen Teija" userId="a80a0cf9-6524-4b20-a190-51e8f63a5464" providerId="ADAL" clId="{423B436B-C771-4C66-9837-616DC3B6C70B}" dt="2022-12-15T11:30:14.104" v="201" actId="1076"/>
          <ac:spMkLst>
            <pc:docMk/>
            <pc:sldMk cId="432672962" sldId="407"/>
            <ac:spMk id="2" creationId="{5D5DFEA0-22D9-3F45-7C4D-8A3ABA747750}"/>
          </ac:spMkLst>
        </pc:spChg>
        <pc:spChg chg="mod ord">
          <ac:chgData name="Tarkkinen Teija" userId="a80a0cf9-6524-4b20-a190-51e8f63a5464" providerId="ADAL" clId="{423B436B-C771-4C66-9837-616DC3B6C70B}" dt="2022-12-15T11:09:47.957" v="122" actId="1076"/>
          <ac:spMkLst>
            <pc:docMk/>
            <pc:sldMk cId="432672962" sldId="407"/>
            <ac:spMk id="3" creationId="{A1B09A74-3E74-95BF-58EF-65769B3E7E8D}"/>
          </ac:spMkLst>
        </pc:spChg>
        <pc:spChg chg="mod ord">
          <ac:chgData name="Tarkkinen Teija" userId="a80a0cf9-6524-4b20-a190-51e8f63a5464" providerId="ADAL" clId="{423B436B-C771-4C66-9837-616DC3B6C70B}" dt="2022-12-15T11:09:26.161" v="120" actId="26606"/>
          <ac:spMkLst>
            <pc:docMk/>
            <pc:sldMk cId="432672962" sldId="407"/>
            <ac:spMk id="4" creationId="{A1B99F52-ADC5-87AD-6092-00BEDDCCB5F3}"/>
          </ac:spMkLst>
        </pc:spChg>
        <pc:spChg chg="mod ord">
          <ac:chgData name="Tarkkinen Teija" userId="a80a0cf9-6524-4b20-a190-51e8f63a5464" providerId="ADAL" clId="{423B436B-C771-4C66-9837-616DC3B6C70B}" dt="2022-12-15T11:09:26.161" v="120" actId="26606"/>
          <ac:spMkLst>
            <pc:docMk/>
            <pc:sldMk cId="432672962" sldId="407"/>
            <ac:spMk id="6" creationId="{2675C14C-1AEE-57AB-84BC-6BAE944CE6D5}"/>
          </ac:spMkLst>
        </pc:spChg>
        <pc:spChg chg="add mod">
          <ac:chgData name="Tarkkinen Teija" userId="a80a0cf9-6524-4b20-a190-51e8f63a5464" providerId="ADAL" clId="{423B436B-C771-4C66-9837-616DC3B6C70B}" dt="2022-12-15T11:27:54.081" v="199" actId="14100"/>
          <ac:spMkLst>
            <pc:docMk/>
            <pc:sldMk cId="432672962" sldId="407"/>
            <ac:spMk id="8" creationId="{D20A0D2F-7D65-EBA0-F2D8-9C68F927E3E8}"/>
          </ac:spMkLst>
        </pc:spChg>
        <pc:spChg chg="del">
          <ac:chgData name="Tarkkinen Teija" userId="a80a0cf9-6524-4b20-a190-51e8f63a5464" providerId="ADAL" clId="{423B436B-C771-4C66-9837-616DC3B6C70B}" dt="2022-12-15T11:09:13.705" v="116" actId="700"/>
          <ac:spMkLst>
            <pc:docMk/>
            <pc:sldMk cId="432672962" sldId="407"/>
            <ac:spMk id="11" creationId="{100EDD19-6802-4EC3-95CE-CFFAB042CFD6}"/>
          </ac:spMkLst>
        </pc:spChg>
        <pc:spChg chg="del">
          <ac:chgData name="Tarkkinen Teija" userId="a80a0cf9-6524-4b20-a190-51e8f63a5464" providerId="ADAL" clId="{423B436B-C771-4C66-9837-616DC3B6C70B}" dt="2022-12-15T11:09:13.705" v="116" actId="700"/>
          <ac:spMkLst>
            <pc:docMk/>
            <pc:sldMk cId="432672962" sldId="407"/>
            <ac:spMk id="13" creationId="{DB17E863-922E-4C26-BD64-E8FD41D28661}"/>
          </ac:spMkLst>
        </pc:spChg>
      </pc:sldChg>
      <pc:sldChg chg="modSp mod modClrScheme chgLayout">
        <pc:chgData name="Tarkkinen Teija" userId="a80a0cf9-6524-4b20-a190-51e8f63a5464" providerId="ADAL" clId="{423B436B-C771-4C66-9837-616DC3B6C70B}" dt="2022-12-15T11:08:55.245" v="115" actId="1076"/>
        <pc:sldMkLst>
          <pc:docMk/>
          <pc:sldMk cId="3162630362" sldId="410"/>
        </pc:sldMkLst>
        <pc:spChg chg="mod ord">
          <ac:chgData name="Tarkkinen Teija" userId="a80a0cf9-6524-4b20-a190-51e8f63a5464" providerId="ADAL" clId="{423B436B-C771-4C66-9837-616DC3B6C70B}" dt="2022-12-15T11:08:55.245" v="115" actId="1076"/>
          <ac:spMkLst>
            <pc:docMk/>
            <pc:sldMk cId="3162630362" sldId="410"/>
            <ac:spMk id="2" creationId="{020A6DBE-6852-DC07-7CE3-8C90F5288E94}"/>
          </ac:spMkLst>
        </pc:spChg>
        <pc:spChg chg="mod ord">
          <ac:chgData name="Tarkkinen Teija" userId="a80a0cf9-6524-4b20-a190-51e8f63a5464" providerId="ADAL" clId="{423B436B-C771-4C66-9837-616DC3B6C70B}" dt="2022-12-15T11:08:47.477" v="114" actId="1076"/>
          <ac:spMkLst>
            <pc:docMk/>
            <pc:sldMk cId="3162630362" sldId="410"/>
            <ac:spMk id="3" creationId="{CFDD7C94-1FB2-A1A7-124C-E07581774633}"/>
          </ac:spMkLst>
        </pc:spChg>
        <pc:spChg chg="mod ord">
          <ac:chgData name="Tarkkinen Teija" userId="a80a0cf9-6524-4b20-a190-51e8f63a5464" providerId="ADAL" clId="{423B436B-C771-4C66-9837-616DC3B6C70B}" dt="2022-12-15T11:08:37.920" v="113" actId="700"/>
          <ac:spMkLst>
            <pc:docMk/>
            <pc:sldMk cId="3162630362" sldId="410"/>
            <ac:spMk id="4" creationId="{1DEE152C-2491-B2FC-E2EE-3BE12AE0708A}"/>
          </ac:spMkLst>
        </pc:spChg>
        <pc:spChg chg="mod ord">
          <ac:chgData name="Tarkkinen Teija" userId="a80a0cf9-6524-4b20-a190-51e8f63a5464" providerId="ADAL" clId="{423B436B-C771-4C66-9837-616DC3B6C70B}" dt="2022-12-15T11:08:37.920" v="113" actId="700"/>
          <ac:spMkLst>
            <pc:docMk/>
            <pc:sldMk cId="3162630362" sldId="410"/>
            <ac:spMk id="6" creationId="{C509C433-3A28-4023-DBDC-15118EB7AEE8}"/>
          </ac:spMkLst>
        </pc:spChg>
      </pc:sldChg>
      <pc:sldChg chg="delSp mod modClrScheme delDesignElem chgLayout">
        <pc:chgData name="Tarkkinen Teija" userId="a80a0cf9-6524-4b20-a190-51e8f63a5464" providerId="ADAL" clId="{423B436B-C771-4C66-9837-616DC3B6C70B}" dt="2022-12-15T10:56:05.268" v="46" actId="700"/>
        <pc:sldMkLst>
          <pc:docMk/>
          <pc:sldMk cId="2580903248" sldId="412"/>
        </pc:sldMkLst>
        <pc:spChg chg="del">
          <ac:chgData name="Tarkkinen Teija" userId="a80a0cf9-6524-4b20-a190-51e8f63a5464" providerId="ADAL" clId="{423B436B-C771-4C66-9837-616DC3B6C70B}" dt="2022-12-15T10:53:27.722" v="41" actId="700"/>
          <ac:spMkLst>
            <pc:docMk/>
            <pc:sldMk cId="2580903248" sldId="412"/>
            <ac:spMk id="11" creationId="{100EDD19-6802-4EC3-95CE-CFFAB042CFD6}"/>
          </ac:spMkLst>
        </pc:spChg>
        <pc:spChg chg="del">
          <ac:chgData name="Tarkkinen Teija" userId="a80a0cf9-6524-4b20-a190-51e8f63a5464" providerId="ADAL" clId="{423B436B-C771-4C66-9837-616DC3B6C70B}" dt="2022-12-15T10:53:27.722" v="41" actId="700"/>
          <ac:spMkLst>
            <pc:docMk/>
            <pc:sldMk cId="2580903248" sldId="412"/>
            <ac:spMk id="12" creationId="{DB17E863-922E-4C26-BD64-E8FD41D28661}"/>
          </ac:spMkLst>
        </pc:spChg>
      </pc:sldChg>
      <pc:sldChg chg="modSp mod modClrScheme chgLayout">
        <pc:chgData name="Tarkkinen Teija" userId="a80a0cf9-6524-4b20-a190-51e8f63a5464" providerId="ADAL" clId="{423B436B-C771-4C66-9837-616DC3B6C70B}" dt="2022-12-15T11:06:59.477" v="105" actId="1076"/>
        <pc:sldMkLst>
          <pc:docMk/>
          <pc:sldMk cId="7109112" sldId="413"/>
        </pc:sldMkLst>
        <pc:spChg chg="mod ord">
          <ac:chgData name="Tarkkinen Teija" userId="a80a0cf9-6524-4b20-a190-51e8f63a5464" providerId="ADAL" clId="{423B436B-C771-4C66-9837-616DC3B6C70B}" dt="2022-12-15T11:06:59.477" v="105" actId="1076"/>
          <ac:spMkLst>
            <pc:docMk/>
            <pc:sldMk cId="7109112" sldId="413"/>
            <ac:spMk id="2" creationId="{06571860-6D62-0817-29CB-5343FF509B62}"/>
          </ac:spMkLst>
        </pc:spChg>
        <pc:spChg chg="mod ord">
          <ac:chgData name="Tarkkinen Teija" userId="a80a0cf9-6524-4b20-a190-51e8f63a5464" providerId="ADAL" clId="{423B436B-C771-4C66-9837-616DC3B6C70B}" dt="2022-12-15T11:03:31.728" v="76" actId="700"/>
          <ac:spMkLst>
            <pc:docMk/>
            <pc:sldMk cId="7109112" sldId="413"/>
            <ac:spMk id="3" creationId="{AAFAE365-60BF-8A0A-BF42-0C7E43BF339B}"/>
          </ac:spMkLst>
        </pc:spChg>
        <pc:spChg chg="mod ord">
          <ac:chgData name="Tarkkinen Teija" userId="a80a0cf9-6524-4b20-a190-51e8f63a5464" providerId="ADAL" clId="{423B436B-C771-4C66-9837-616DC3B6C70B}" dt="2022-12-15T11:03:31.728" v="76" actId="700"/>
          <ac:spMkLst>
            <pc:docMk/>
            <pc:sldMk cId="7109112" sldId="413"/>
            <ac:spMk id="4" creationId="{9464024D-CF07-4917-7DCF-2DFA44289123}"/>
          </ac:spMkLst>
        </pc:spChg>
        <pc:spChg chg="mod ord">
          <ac:chgData name="Tarkkinen Teija" userId="a80a0cf9-6524-4b20-a190-51e8f63a5464" providerId="ADAL" clId="{423B436B-C771-4C66-9837-616DC3B6C70B}" dt="2022-12-15T11:03:31.728" v="76" actId="700"/>
          <ac:spMkLst>
            <pc:docMk/>
            <pc:sldMk cId="7109112" sldId="413"/>
            <ac:spMk id="6" creationId="{2FE24112-8C0F-A9AF-7C1D-E801633AB79E}"/>
          </ac:spMkLst>
        </pc:spChg>
        <pc:spChg chg="mod">
          <ac:chgData name="Tarkkinen Teija" userId="a80a0cf9-6524-4b20-a190-51e8f63a5464" providerId="ADAL" clId="{423B436B-C771-4C66-9837-616DC3B6C70B}" dt="2022-12-15T11:06:26.789" v="103" actId="1076"/>
          <ac:spMkLst>
            <pc:docMk/>
            <pc:sldMk cId="7109112" sldId="413"/>
            <ac:spMk id="7" creationId="{6F53949E-74EB-847B-D08E-15EE4A2821EB}"/>
          </ac:spMkLst>
        </pc:spChg>
        <pc:spChg chg="mod">
          <ac:chgData name="Tarkkinen Teija" userId="a80a0cf9-6524-4b20-a190-51e8f63a5464" providerId="ADAL" clId="{423B436B-C771-4C66-9837-616DC3B6C70B}" dt="2022-12-15T11:06:17.476" v="102" actId="1076"/>
          <ac:spMkLst>
            <pc:docMk/>
            <pc:sldMk cId="7109112" sldId="413"/>
            <ac:spMk id="8" creationId="{35AF2E83-B362-5DBE-E4E9-0279927F3E22}"/>
          </ac:spMkLst>
        </pc:spChg>
        <pc:spChg chg="mod">
          <ac:chgData name="Tarkkinen Teija" userId="a80a0cf9-6524-4b20-a190-51e8f63a5464" providerId="ADAL" clId="{423B436B-C771-4C66-9837-616DC3B6C70B}" dt="2022-12-15T11:05:54.812" v="99" actId="14100"/>
          <ac:spMkLst>
            <pc:docMk/>
            <pc:sldMk cId="7109112" sldId="413"/>
            <ac:spMk id="9" creationId="{B8F9553E-FE10-E443-899C-A2C0C661A271}"/>
          </ac:spMkLst>
        </pc:spChg>
        <pc:spChg chg="mod">
          <ac:chgData name="Tarkkinen Teija" userId="a80a0cf9-6524-4b20-a190-51e8f63a5464" providerId="ADAL" clId="{423B436B-C771-4C66-9837-616DC3B6C70B}" dt="2022-12-15T11:06:31.358" v="104" actId="1076"/>
          <ac:spMkLst>
            <pc:docMk/>
            <pc:sldMk cId="7109112" sldId="413"/>
            <ac:spMk id="10" creationId="{76E910AD-B075-3F2A-07AE-AD882499A0C7}"/>
          </ac:spMkLst>
        </pc:spChg>
        <pc:picChg chg="mod">
          <ac:chgData name="Tarkkinen Teija" userId="a80a0cf9-6524-4b20-a190-51e8f63a5464" providerId="ADAL" clId="{423B436B-C771-4C66-9837-616DC3B6C70B}" dt="2022-12-15T11:04:08.398" v="82" actId="1076"/>
          <ac:picMkLst>
            <pc:docMk/>
            <pc:sldMk cId="7109112" sldId="413"/>
            <ac:picMk id="5" creationId="{A801405B-898B-3FD7-00CD-015206AE3C85}"/>
          </ac:picMkLst>
        </pc:picChg>
      </pc:sldChg>
      <pc:sldMasterChg chg="del delSldLayout">
        <pc:chgData name="Tarkkinen Teija" userId="a80a0cf9-6524-4b20-a190-51e8f63a5464" providerId="ADAL" clId="{423B436B-C771-4C66-9837-616DC3B6C70B}" dt="2022-12-15T11:24:26.785" v="178" actId="700"/>
        <pc:sldMasterMkLst>
          <pc:docMk/>
          <pc:sldMasterMk cId="1869382708" sldId="2147483914"/>
        </pc:sldMasterMkLst>
        <pc:sldLayoutChg chg="del">
          <pc:chgData name="Tarkkinen Teija" userId="a80a0cf9-6524-4b20-a190-51e8f63a5464" providerId="ADAL" clId="{423B436B-C771-4C66-9837-616DC3B6C70B}" dt="2022-12-15T11:24:26.785" v="178" actId="700"/>
          <pc:sldLayoutMkLst>
            <pc:docMk/>
            <pc:sldMasterMk cId="1869382708" sldId="2147483914"/>
            <pc:sldLayoutMk cId="4164631770" sldId="2147483915"/>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2623370981" sldId="2147483916"/>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1245487004" sldId="2147483917"/>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575869626" sldId="2147483918"/>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3817812680" sldId="2147483919"/>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1371590984" sldId="2147483920"/>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592597242" sldId="2147483921"/>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2683188601" sldId="2147483922"/>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320685011" sldId="2147483923"/>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1096106304" sldId="2147483924"/>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2048707583" sldId="2147483925"/>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253931434" sldId="2147483926"/>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4016221795" sldId="2147483927"/>
          </pc:sldLayoutMkLst>
        </pc:sldLayoutChg>
        <pc:sldLayoutChg chg="del">
          <pc:chgData name="Tarkkinen Teija" userId="a80a0cf9-6524-4b20-a190-51e8f63a5464" providerId="ADAL" clId="{423B436B-C771-4C66-9837-616DC3B6C70B}" dt="2022-12-15T11:24:26.785" v="178" actId="700"/>
          <pc:sldLayoutMkLst>
            <pc:docMk/>
            <pc:sldMasterMk cId="1869382708" sldId="2147483914"/>
            <pc:sldLayoutMk cId="4192874783" sldId="2147483928"/>
          </pc:sldLayoutMkLst>
        </pc:sldLayoutChg>
      </pc:sldMasterChg>
    </pc:docChg>
  </pc:docChgLst>
  <pc:docChgLst>
    <pc:chgData name="Revontuli Minna" userId="S::minna.revontuli@hel.fi::22ea63ca-0d8d-4b35-9991-3c2fa6da6d59" providerId="AD" clId="Web-{026ABA56-61E3-4735-8BEE-E8EA1BEF9A4B}"/>
    <pc:docChg chg="addSld delSld modSld">
      <pc:chgData name="Revontuli Minna" userId="S::minna.revontuli@hel.fi::22ea63ca-0d8d-4b35-9991-3c2fa6da6d59" providerId="AD" clId="Web-{026ABA56-61E3-4735-8BEE-E8EA1BEF9A4B}" dt="2022-12-15T11:35:00.875" v="20"/>
      <pc:docMkLst>
        <pc:docMk/>
      </pc:docMkLst>
      <pc:sldChg chg="delSp modSp">
        <pc:chgData name="Revontuli Minna" userId="S::minna.revontuli@hel.fi::22ea63ca-0d8d-4b35-9991-3c2fa6da6d59" providerId="AD" clId="Web-{026ABA56-61E3-4735-8BEE-E8EA1BEF9A4B}" dt="2022-12-15T11:33:35.703" v="8"/>
        <pc:sldMkLst>
          <pc:docMk/>
          <pc:sldMk cId="3839231984" sldId="301"/>
        </pc:sldMkLst>
        <pc:spChg chg="del mod">
          <ac:chgData name="Revontuli Minna" userId="S::minna.revontuli@hel.fi::22ea63ca-0d8d-4b35-9991-3c2fa6da6d59" providerId="AD" clId="Web-{026ABA56-61E3-4735-8BEE-E8EA1BEF9A4B}" dt="2022-12-15T11:33:35.703" v="8"/>
          <ac:spMkLst>
            <pc:docMk/>
            <pc:sldMk cId="3839231984" sldId="301"/>
            <ac:spMk id="16" creationId="{A6D78D83-A974-B9A6-BDDD-04613089ED63}"/>
          </ac:spMkLst>
        </pc:spChg>
      </pc:sldChg>
      <pc:sldChg chg="delSp">
        <pc:chgData name="Revontuli Minna" userId="S::minna.revontuli@hel.fi::22ea63ca-0d8d-4b35-9991-3c2fa6da6d59" providerId="AD" clId="Web-{026ABA56-61E3-4735-8BEE-E8EA1BEF9A4B}" dt="2022-12-15T11:34:13.175" v="14"/>
        <pc:sldMkLst>
          <pc:docMk/>
          <pc:sldMk cId="2174165828" sldId="314"/>
        </pc:sldMkLst>
        <pc:spChg chg="del">
          <ac:chgData name="Revontuli Minna" userId="S::minna.revontuli@hel.fi::22ea63ca-0d8d-4b35-9991-3c2fa6da6d59" providerId="AD" clId="Web-{026ABA56-61E3-4735-8BEE-E8EA1BEF9A4B}" dt="2022-12-15T11:34:13.175" v="14"/>
          <ac:spMkLst>
            <pc:docMk/>
            <pc:sldMk cId="2174165828" sldId="314"/>
            <ac:spMk id="14" creationId="{53196722-AA72-416C-ECAB-37D11F7C3655}"/>
          </ac:spMkLst>
        </pc:spChg>
      </pc:sldChg>
      <pc:sldChg chg="delSp modSp add del">
        <pc:chgData name="Revontuli Minna" userId="S::minna.revontuli@hel.fi::22ea63ca-0d8d-4b35-9991-3c2fa6da6d59" providerId="AD" clId="Web-{026ABA56-61E3-4735-8BEE-E8EA1BEF9A4B}" dt="2022-12-15T11:35:00.875" v="20"/>
        <pc:sldMkLst>
          <pc:docMk/>
          <pc:sldMk cId="3991655069" sldId="396"/>
        </pc:sldMkLst>
        <pc:spChg chg="del mod">
          <ac:chgData name="Revontuli Minna" userId="S::minna.revontuli@hel.fi::22ea63ca-0d8d-4b35-9991-3c2fa6da6d59" providerId="AD" clId="Web-{026ABA56-61E3-4735-8BEE-E8EA1BEF9A4B}" dt="2022-12-15T11:35:00.875" v="20"/>
          <ac:spMkLst>
            <pc:docMk/>
            <pc:sldMk cId="3991655069" sldId="396"/>
            <ac:spMk id="17" creationId="{5997716C-6CD6-0047-B9E7-6DA04B627AFB}"/>
          </ac:spMkLst>
        </pc:spChg>
      </pc:sldChg>
      <pc:sldChg chg="delSp modSp">
        <pc:chgData name="Revontuli Minna" userId="S::minna.revontuli@hel.fi::22ea63ca-0d8d-4b35-9991-3c2fa6da6d59" providerId="AD" clId="Web-{026ABA56-61E3-4735-8BEE-E8EA1BEF9A4B}" dt="2022-12-15T11:34:08.828" v="13"/>
        <pc:sldMkLst>
          <pc:docMk/>
          <pc:sldMk cId="432672962" sldId="407"/>
        </pc:sldMkLst>
        <pc:spChg chg="del mod">
          <ac:chgData name="Revontuli Minna" userId="S::minna.revontuli@hel.fi::22ea63ca-0d8d-4b35-9991-3c2fa6da6d59" providerId="AD" clId="Web-{026ABA56-61E3-4735-8BEE-E8EA1BEF9A4B}" dt="2022-12-15T11:34:08.828" v="13"/>
          <ac:spMkLst>
            <pc:docMk/>
            <pc:sldMk cId="432672962" sldId="407"/>
            <ac:spMk id="8" creationId="{D20A0D2F-7D65-EBA0-F2D8-9C68F927E3E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97DB9-0235-4CE5-AD41-8EA6C6A86A12}"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51F3D7CD-A50F-4C85-B15C-8EEF23337DB4}">
      <dgm:prSet/>
      <dgm:spPr/>
      <dgm:t>
        <a:bodyPr/>
        <a:lstStyle/>
        <a:p>
          <a:r>
            <a:rPr lang="en-GB"/>
            <a:t>1. E-cigarettes contain tobacco.</a:t>
          </a:r>
        </a:p>
      </dgm:t>
    </dgm:pt>
    <dgm:pt modelId="{C4EC0536-B039-4AC6-89C0-A6EFC16869D9}" type="parTrans" cxnId="{79FCD7EC-A683-40FD-8B9E-46C3E27C7F07}">
      <dgm:prSet/>
      <dgm:spPr/>
      <dgm:t>
        <a:bodyPr/>
        <a:lstStyle/>
        <a:p>
          <a:endParaRPr lang="en-US"/>
        </a:p>
      </dgm:t>
    </dgm:pt>
    <dgm:pt modelId="{C0DEB30E-2D9C-481C-AE0E-FBBACD657489}" type="sibTrans" cxnId="{79FCD7EC-A683-40FD-8B9E-46C3E27C7F07}">
      <dgm:prSet/>
      <dgm:spPr/>
      <dgm:t>
        <a:bodyPr/>
        <a:lstStyle/>
        <a:p>
          <a:endParaRPr lang="en-US"/>
        </a:p>
      </dgm:t>
    </dgm:pt>
    <dgm:pt modelId="{F68C13FB-D777-4F8C-B5F5-06E747FEA022}">
      <dgm:prSet/>
      <dgm:spPr/>
      <dgm:t>
        <a:bodyPr/>
        <a:lstStyle/>
        <a:p>
          <a:r>
            <a:rPr lang="en-GB"/>
            <a:t>2. If you are under 18, you can possess an e-cigarette as long as you do not use it</a:t>
          </a:r>
          <a:r>
            <a:rPr lang="en-GB">
              <a:latin typeface="Arial" panose="020B0604020202020204"/>
            </a:rPr>
            <a:t>.</a:t>
          </a:r>
        </a:p>
      </dgm:t>
    </dgm:pt>
    <dgm:pt modelId="{A670124C-1004-4A0E-BEF4-D21D020F3A70}" type="parTrans" cxnId="{747E1362-0748-4517-A86D-4A3500EAA2CC}">
      <dgm:prSet/>
      <dgm:spPr/>
      <dgm:t>
        <a:bodyPr/>
        <a:lstStyle/>
        <a:p>
          <a:endParaRPr lang="en-US"/>
        </a:p>
      </dgm:t>
    </dgm:pt>
    <dgm:pt modelId="{8C7BBC97-2626-4619-A497-F08EF2D13BD8}" type="sibTrans" cxnId="{747E1362-0748-4517-A86D-4A3500EAA2CC}">
      <dgm:prSet/>
      <dgm:spPr/>
      <dgm:t>
        <a:bodyPr/>
        <a:lstStyle/>
        <a:p>
          <a:endParaRPr lang="en-US"/>
        </a:p>
      </dgm:t>
    </dgm:pt>
    <dgm:pt modelId="{C452CC44-93D8-4CFA-BEE2-4A342FBCDAA3}">
      <dgm:prSet/>
      <dgm:spPr/>
      <dgm:t>
        <a:bodyPr/>
        <a:lstStyle/>
        <a:p>
          <a:r>
            <a:rPr lang="en-GB"/>
            <a:t>3. If you are under 18, you can use e-cigarettes if the liquid does not contain nicotine</a:t>
          </a:r>
          <a:r>
            <a:rPr lang="en-GB">
              <a:latin typeface="Arial" panose="020B0604020202020204"/>
            </a:rPr>
            <a:t>.</a:t>
          </a:r>
        </a:p>
      </dgm:t>
    </dgm:pt>
    <dgm:pt modelId="{7AC1C875-CD22-42D5-B0DA-B4A48946014C}" type="parTrans" cxnId="{C71EC062-CCAB-44A4-8C90-855A75A329FA}">
      <dgm:prSet/>
      <dgm:spPr/>
      <dgm:t>
        <a:bodyPr/>
        <a:lstStyle/>
        <a:p>
          <a:endParaRPr lang="en-US"/>
        </a:p>
      </dgm:t>
    </dgm:pt>
    <dgm:pt modelId="{408EBEC8-DFBA-4E4D-921D-2456F5F11F28}" type="sibTrans" cxnId="{C71EC062-CCAB-44A4-8C90-855A75A329FA}">
      <dgm:prSet/>
      <dgm:spPr/>
      <dgm:t>
        <a:bodyPr/>
        <a:lstStyle/>
        <a:p>
          <a:endParaRPr lang="en-US"/>
        </a:p>
      </dgm:t>
    </dgm:pt>
    <dgm:pt modelId="{9A427C8E-8962-48E8-AA13-143EC30E3B2C}">
      <dgm:prSet/>
      <dgm:spPr/>
      <dgm:t>
        <a:bodyPr/>
        <a:lstStyle/>
        <a:p>
          <a:pPr rtl="0"/>
          <a:r>
            <a:rPr lang="en-GB"/>
            <a:t>4.</a:t>
          </a:r>
          <a:r>
            <a:rPr lang="en-GB">
              <a:latin typeface="Calibri Light"/>
              <a:cs typeface="Calibri Light"/>
            </a:rPr>
            <a:t> </a:t>
          </a:r>
          <a:r>
            <a:rPr lang="en-GB">
              <a:latin typeface="Calibri"/>
              <a:cs typeface="Calibri"/>
            </a:rPr>
            <a:t>E-cigarettes are marketed to young people.</a:t>
          </a:r>
        </a:p>
      </dgm:t>
    </dgm:pt>
    <dgm:pt modelId="{101E6ABA-AA01-465E-B566-56DC2CAE73FF}" type="parTrans" cxnId="{A4F58122-F6F4-44A5-8472-297F0B73B240}">
      <dgm:prSet/>
      <dgm:spPr/>
      <dgm:t>
        <a:bodyPr/>
        <a:lstStyle/>
        <a:p>
          <a:endParaRPr lang="en-US"/>
        </a:p>
      </dgm:t>
    </dgm:pt>
    <dgm:pt modelId="{13F08013-0750-4F93-92A6-3156E9B47F51}" type="sibTrans" cxnId="{A4F58122-F6F4-44A5-8472-297F0B73B240}">
      <dgm:prSet/>
      <dgm:spPr/>
      <dgm:t>
        <a:bodyPr/>
        <a:lstStyle/>
        <a:p>
          <a:endParaRPr lang="en-US"/>
        </a:p>
      </dgm:t>
    </dgm:pt>
    <dgm:pt modelId="{5EAF79C7-3217-44F1-928B-FCA9CA12F8C4}">
      <dgm:prSet/>
      <dgm:spPr/>
      <dgm:t>
        <a:bodyPr/>
        <a:lstStyle/>
        <a:p>
          <a:r>
            <a:rPr lang="en-GB"/>
            <a:t>5. E-cigarettes cannot be sold </a:t>
          </a:r>
          <a:r>
            <a:rPr lang="en-GB">
              <a:latin typeface="Arial" panose="020B0604020202020204"/>
            </a:rPr>
            <a:t>in Finland.</a:t>
          </a:r>
        </a:p>
      </dgm:t>
    </dgm:pt>
    <dgm:pt modelId="{B67FBD61-5522-480F-A9B9-3439BE137C93}" type="parTrans" cxnId="{EC27A9CE-766E-4FA4-BCF1-08E68A52818B}">
      <dgm:prSet/>
      <dgm:spPr/>
      <dgm:t>
        <a:bodyPr/>
        <a:lstStyle/>
        <a:p>
          <a:endParaRPr lang="en-US"/>
        </a:p>
      </dgm:t>
    </dgm:pt>
    <dgm:pt modelId="{834B596A-2CAA-44A4-BD5C-7D52DF95EBA6}" type="sibTrans" cxnId="{EC27A9CE-766E-4FA4-BCF1-08E68A52818B}">
      <dgm:prSet/>
      <dgm:spPr/>
      <dgm:t>
        <a:bodyPr/>
        <a:lstStyle/>
        <a:p>
          <a:endParaRPr lang="en-US"/>
        </a:p>
      </dgm:t>
    </dgm:pt>
    <dgm:pt modelId="{504709FA-0B04-4F27-92FC-441FA2B6E251}">
      <dgm:prSet/>
      <dgm:spPr/>
      <dgm:t>
        <a:bodyPr/>
        <a:lstStyle/>
        <a:p>
          <a:r>
            <a:rPr lang="en-GB"/>
            <a:t>6. E-cigarette flavour liquids are allowed in Finland</a:t>
          </a:r>
          <a:r>
            <a:rPr lang="en-GB">
              <a:latin typeface="Arial" panose="020B0604020202020204"/>
            </a:rPr>
            <a:t>.</a:t>
          </a:r>
        </a:p>
      </dgm:t>
    </dgm:pt>
    <dgm:pt modelId="{7FB18988-5CCC-4DC2-B55E-5C5FEC7A7524}" type="parTrans" cxnId="{75512CBA-D65A-49B3-B0B6-43538578B53F}">
      <dgm:prSet/>
      <dgm:spPr/>
      <dgm:t>
        <a:bodyPr/>
        <a:lstStyle/>
        <a:p>
          <a:endParaRPr lang="en-US"/>
        </a:p>
      </dgm:t>
    </dgm:pt>
    <dgm:pt modelId="{7BF01C75-A61D-49BB-BBBE-D7E79546BBD1}" type="sibTrans" cxnId="{75512CBA-D65A-49B3-B0B6-43538578B53F}">
      <dgm:prSet/>
      <dgm:spPr/>
      <dgm:t>
        <a:bodyPr/>
        <a:lstStyle/>
        <a:p>
          <a:endParaRPr lang="en-US"/>
        </a:p>
      </dgm:t>
    </dgm:pt>
    <dgm:pt modelId="{BDBACEC0-5855-43BF-8DFF-73EECD80AF09}">
      <dgm:prSet/>
      <dgm:spPr/>
      <dgm:t>
        <a:bodyPr/>
        <a:lstStyle/>
        <a:p>
          <a:r>
            <a:rPr lang="en-GB"/>
            <a:t>7. Nicotine is highly addictive</a:t>
          </a:r>
          <a:r>
            <a:rPr lang="en-GB">
              <a:latin typeface="Arial" panose="020B0604020202020204"/>
            </a:rPr>
            <a:t>.</a:t>
          </a:r>
        </a:p>
      </dgm:t>
    </dgm:pt>
    <dgm:pt modelId="{E3930D60-EBBC-48E3-BA2F-831E96DDA14D}" type="parTrans" cxnId="{ACBBD144-0FCD-4FFF-B751-C596A5C507C1}">
      <dgm:prSet/>
      <dgm:spPr/>
      <dgm:t>
        <a:bodyPr/>
        <a:lstStyle/>
        <a:p>
          <a:endParaRPr lang="en-US"/>
        </a:p>
      </dgm:t>
    </dgm:pt>
    <dgm:pt modelId="{70A8EE22-AC57-4ADB-BFE7-9E6CDE8FF57A}" type="sibTrans" cxnId="{ACBBD144-0FCD-4FFF-B751-C596A5C507C1}">
      <dgm:prSet/>
      <dgm:spPr/>
      <dgm:t>
        <a:bodyPr/>
        <a:lstStyle/>
        <a:p>
          <a:endParaRPr lang="en-US"/>
        </a:p>
      </dgm:t>
    </dgm:pt>
    <dgm:pt modelId="{33A66AE9-EC69-4142-B95B-8D970CBB82AA}">
      <dgm:prSet/>
      <dgm:spPr/>
      <dgm:t>
        <a:bodyPr/>
        <a:lstStyle/>
        <a:p>
          <a:pPr rtl="0"/>
          <a:r>
            <a:rPr lang="en-GB"/>
            <a:t>8.</a:t>
          </a:r>
          <a:r>
            <a:rPr lang="en-GB">
              <a:latin typeface="Calibri Light"/>
              <a:cs typeface="Calibri Light"/>
            </a:rPr>
            <a:t> </a:t>
          </a:r>
          <a:r>
            <a:rPr lang="en-GB"/>
            <a:t> Various substances and fine particles contained in the vapour of an e-cigarette are harmful to the lungs.  </a:t>
          </a:r>
        </a:p>
      </dgm:t>
    </dgm:pt>
    <dgm:pt modelId="{E17F0790-E841-42C7-8981-56E49A8B4164}" type="parTrans" cxnId="{3DB6394C-8CE3-4D1A-8374-57B99005138B}">
      <dgm:prSet/>
      <dgm:spPr/>
      <dgm:t>
        <a:bodyPr/>
        <a:lstStyle/>
        <a:p>
          <a:endParaRPr lang="en-US"/>
        </a:p>
      </dgm:t>
    </dgm:pt>
    <dgm:pt modelId="{D6C25B20-F8B0-458A-8A8D-0572D33B1C88}" type="sibTrans" cxnId="{3DB6394C-8CE3-4D1A-8374-57B99005138B}">
      <dgm:prSet/>
      <dgm:spPr/>
      <dgm:t>
        <a:bodyPr/>
        <a:lstStyle/>
        <a:p>
          <a:endParaRPr lang="en-US"/>
        </a:p>
      </dgm:t>
    </dgm:pt>
    <dgm:pt modelId="{B10F8AC3-E485-46AB-BE34-5E5AD409E129}" type="pres">
      <dgm:prSet presAssocID="{76197DB9-0235-4CE5-AD41-8EA6C6A86A12}" presName="linear" presStyleCnt="0">
        <dgm:presLayoutVars>
          <dgm:animLvl val="lvl"/>
          <dgm:resizeHandles val="exact"/>
        </dgm:presLayoutVars>
      </dgm:prSet>
      <dgm:spPr/>
    </dgm:pt>
    <dgm:pt modelId="{B3FE88F0-23E9-4743-B8BF-2D75DEF893FF}" type="pres">
      <dgm:prSet presAssocID="{51F3D7CD-A50F-4C85-B15C-8EEF23337DB4}" presName="parentText" presStyleLbl="node1" presStyleIdx="0" presStyleCnt="8" custLinFactNeighborY="-22609">
        <dgm:presLayoutVars>
          <dgm:chMax val="0"/>
          <dgm:bulletEnabled val="1"/>
        </dgm:presLayoutVars>
      </dgm:prSet>
      <dgm:spPr>
        <a:solidFill>
          <a:srgbClr val="128396"/>
        </a:solidFill>
      </dgm:spPr>
    </dgm:pt>
    <dgm:pt modelId="{2ED932CC-9C7D-4364-B232-C4E74877F72C}" type="pres">
      <dgm:prSet presAssocID="{C0DEB30E-2D9C-481C-AE0E-FBBACD657489}" presName="spacer" presStyleCnt="0"/>
      <dgm:spPr/>
    </dgm:pt>
    <dgm:pt modelId="{1A289449-1CCF-4396-B930-8C125C24D1EE}" type="pres">
      <dgm:prSet presAssocID="{F68C13FB-D777-4F8C-B5F5-06E747FEA022}" presName="parentText" presStyleLbl="node1" presStyleIdx="1" presStyleCnt="8">
        <dgm:presLayoutVars>
          <dgm:chMax val="0"/>
          <dgm:bulletEnabled val="1"/>
        </dgm:presLayoutVars>
      </dgm:prSet>
      <dgm:spPr>
        <a:solidFill>
          <a:srgbClr val="128396"/>
        </a:solidFill>
      </dgm:spPr>
    </dgm:pt>
    <dgm:pt modelId="{C31343E9-6C37-4378-9668-7CA038EDE7C6}" type="pres">
      <dgm:prSet presAssocID="{8C7BBC97-2626-4619-A497-F08EF2D13BD8}" presName="spacer" presStyleCnt="0"/>
      <dgm:spPr/>
    </dgm:pt>
    <dgm:pt modelId="{59900A3E-7E08-4A84-BEE3-5BF0411C61B2}" type="pres">
      <dgm:prSet presAssocID="{C452CC44-93D8-4CFA-BEE2-4A342FBCDAA3}" presName="parentText" presStyleLbl="node1" presStyleIdx="2" presStyleCnt="8">
        <dgm:presLayoutVars>
          <dgm:chMax val="0"/>
          <dgm:bulletEnabled val="1"/>
        </dgm:presLayoutVars>
      </dgm:prSet>
      <dgm:spPr>
        <a:solidFill>
          <a:srgbClr val="128396"/>
        </a:solidFill>
      </dgm:spPr>
    </dgm:pt>
    <dgm:pt modelId="{0B1A7BD9-6FD0-471B-98FB-66BF1A76FDA0}" type="pres">
      <dgm:prSet presAssocID="{408EBEC8-DFBA-4E4D-921D-2456F5F11F28}" presName="spacer" presStyleCnt="0"/>
      <dgm:spPr/>
    </dgm:pt>
    <dgm:pt modelId="{96E18099-9ABB-489D-AD1D-E148C2BF5F31}" type="pres">
      <dgm:prSet presAssocID="{9A427C8E-8962-48E8-AA13-143EC30E3B2C}" presName="parentText" presStyleLbl="node1" presStyleIdx="3" presStyleCnt="8">
        <dgm:presLayoutVars>
          <dgm:chMax val="0"/>
          <dgm:bulletEnabled val="1"/>
        </dgm:presLayoutVars>
      </dgm:prSet>
      <dgm:spPr>
        <a:solidFill>
          <a:srgbClr val="128396"/>
        </a:solidFill>
      </dgm:spPr>
    </dgm:pt>
    <dgm:pt modelId="{3DBBAD22-BA82-421F-B511-FDECE9BD9B62}" type="pres">
      <dgm:prSet presAssocID="{13F08013-0750-4F93-92A6-3156E9B47F51}" presName="spacer" presStyleCnt="0"/>
      <dgm:spPr/>
    </dgm:pt>
    <dgm:pt modelId="{5C7C7168-2188-444F-B5A5-EAB73274D042}" type="pres">
      <dgm:prSet presAssocID="{5EAF79C7-3217-44F1-928B-FCA9CA12F8C4}" presName="parentText" presStyleLbl="node1" presStyleIdx="4" presStyleCnt="8">
        <dgm:presLayoutVars>
          <dgm:chMax val="0"/>
          <dgm:bulletEnabled val="1"/>
        </dgm:presLayoutVars>
      </dgm:prSet>
      <dgm:spPr>
        <a:solidFill>
          <a:srgbClr val="128396"/>
        </a:solidFill>
      </dgm:spPr>
    </dgm:pt>
    <dgm:pt modelId="{122D7D9A-79E1-4B05-906A-79CC14BFC98C}" type="pres">
      <dgm:prSet presAssocID="{834B596A-2CAA-44A4-BD5C-7D52DF95EBA6}" presName="spacer" presStyleCnt="0"/>
      <dgm:spPr/>
    </dgm:pt>
    <dgm:pt modelId="{8D3AE0AC-3767-4C0B-9E00-171EA4008DD1}" type="pres">
      <dgm:prSet presAssocID="{504709FA-0B04-4F27-92FC-441FA2B6E251}" presName="parentText" presStyleLbl="node1" presStyleIdx="5" presStyleCnt="8">
        <dgm:presLayoutVars>
          <dgm:chMax val="0"/>
          <dgm:bulletEnabled val="1"/>
        </dgm:presLayoutVars>
      </dgm:prSet>
      <dgm:spPr>
        <a:solidFill>
          <a:srgbClr val="128396"/>
        </a:solidFill>
      </dgm:spPr>
    </dgm:pt>
    <dgm:pt modelId="{A6473AD9-EB88-4C0E-A27B-4244195073B3}" type="pres">
      <dgm:prSet presAssocID="{7BF01C75-A61D-49BB-BBBE-D7E79546BBD1}" presName="spacer" presStyleCnt="0"/>
      <dgm:spPr/>
    </dgm:pt>
    <dgm:pt modelId="{EBDAFE08-F73D-457B-85B8-C964E1113983}" type="pres">
      <dgm:prSet presAssocID="{BDBACEC0-5855-43BF-8DFF-73EECD80AF09}" presName="parentText" presStyleLbl="node1" presStyleIdx="6" presStyleCnt="8">
        <dgm:presLayoutVars>
          <dgm:chMax val="0"/>
          <dgm:bulletEnabled val="1"/>
        </dgm:presLayoutVars>
      </dgm:prSet>
      <dgm:spPr>
        <a:solidFill>
          <a:srgbClr val="128396"/>
        </a:solidFill>
      </dgm:spPr>
    </dgm:pt>
    <dgm:pt modelId="{E0E55602-41B8-42B8-B5E1-84CCA00D72A3}" type="pres">
      <dgm:prSet presAssocID="{70A8EE22-AC57-4ADB-BFE7-9E6CDE8FF57A}" presName="spacer" presStyleCnt="0"/>
      <dgm:spPr/>
    </dgm:pt>
    <dgm:pt modelId="{AA266BB0-B90C-464D-BC67-0682E73F8DA7}" type="pres">
      <dgm:prSet presAssocID="{33A66AE9-EC69-4142-B95B-8D970CBB82AA}" presName="parentText" presStyleLbl="node1" presStyleIdx="7" presStyleCnt="8">
        <dgm:presLayoutVars>
          <dgm:chMax val="0"/>
          <dgm:bulletEnabled val="1"/>
        </dgm:presLayoutVars>
      </dgm:prSet>
      <dgm:spPr>
        <a:solidFill>
          <a:srgbClr val="128396"/>
        </a:solidFill>
      </dgm:spPr>
    </dgm:pt>
  </dgm:ptLst>
  <dgm:cxnLst>
    <dgm:cxn modelId="{ECC59B17-E69F-4FE4-9A46-B252C87C827D}" type="presOf" srcId="{5EAF79C7-3217-44F1-928B-FCA9CA12F8C4}" destId="{5C7C7168-2188-444F-B5A5-EAB73274D042}" srcOrd="0" destOrd="0" presId="urn:microsoft.com/office/officeart/2005/8/layout/vList2"/>
    <dgm:cxn modelId="{A4F58122-F6F4-44A5-8472-297F0B73B240}" srcId="{76197DB9-0235-4CE5-AD41-8EA6C6A86A12}" destId="{9A427C8E-8962-48E8-AA13-143EC30E3B2C}" srcOrd="3" destOrd="0" parTransId="{101E6ABA-AA01-465E-B566-56DC2CAE73FF}" sibTransId="{13F08013-0750-4F93-92A6-3156E9B47F51}"/>
    <dgm:cxn modelId="{747E1362-0748-4517-A86D-4A3500EAA2CC}" srcId="{76197DB9-0235-4CE5-AD41-8EA6C6A86A12}" destId="{F68C13FB-D777-4F8C-B5F5-06E747FEA022}" srcOrd="1" destOrd="0" parTransId="{A670124C-1004-4A0E-BEF4-D21D020F3A70}" sibTransId="{8C7BBC97-2626-4619-A497-F08EF2D13BD8}"/>
    <dgm:cxn modelId="{C71EC062-CCAB-44A4-8C90-855A75A329FA}" srcId="{76197DB9-0235-4CE5-AD41-8EA6C6A86A12}" destId="{C452CC44-93D8-4CFA-BEE2-4A342FBCDAA3}" srcOrd="2" destOrd="0" parTransId="{7AC1C875-CD22-42D5-B0DA-B4A48946014C}" sibTransId="{408EBEC8-DFBA-4E4D-921D-2456F5F11F28}"/>
    <dgm:cxn modelId="{ACBBD144-0FCD-4FFF-B751-C596A5C507C1}" srcId="{76197DB9-0235-4CE5-AD41-8EA6C6A86A12}" destId="{BDBACEC0-5855-43BF-8DFF-73EECD80AF09}" srcOrd="6" destOrd="0" parTransId="{E3930D60-EBBC-48E3-BA2F-831E96DDA14D}" sibTransId="{70A8EE22-AC57-4ADB-BFE7-9E6CDE8FF57A}"/>
    <dgm:cxn modelId="{1408BE4B-E224-4353-8AF3-08E718AC3A51}" type="presOf" srcId="{504709FA-0B04-4F27-92FC-441FA2B6E251}" destId="{8D3AE0AC-3767-4C0B-9E00-171EA4008DD1}" srcOrd="0" destOrd="0" presId="urn:microsoft.com/office/officeart/2005/8/layout/vList2"/>
    <dgm:cxn modelId="{40F8336C-8701-46C6-B246-75ED584BB13B}" type="presOf" srcId="{33A66AE9-EC69-4142-B95B-8D970CBB82AA}" destId="{AA266BB0-B90C-464D-BC67-0682E73F8DA7}" srcOrd="0" destOrd="0" presId="urn:microsoft.com/office/officeart/2005/8/layout/vList2"/>
    <dgm:cxn modelId="{3DB6394C-8CE3-4D1A-8374-57B99005138B}" srcId="{76197DB9-0235-4CE5-AD41-8EA6C6A86A12}" destId="{33A66AE9-EC69-4142-B95B-8D970CBB82AA}" srcOrd="7" destOrd="0" parTransId="{E17F0790-E841-42C7-8981-56E49A8B4164}" sibTransId="{D6C25B20-F8B0-458A-8A8D-0572D33B1C88}"/>
    <dgm:cxn modelId="{623FDBB5-EC7E-4A82-B4C6-E375F589AD89}" type="presOf" srcId="{76197DB9-0235-4CE5-AD41-8EA6C6A86A12}" destId="{B10F8AC3-E485-46AB-BE34-5E5AD409E129}" srcOrd="0" destOrd="0" presId="urn:microsoft.com/office/officeart/2005/8/layout/vList2"/>
    <dgm:cxn modelId="{75512CBA-D65A-49B3-B0B6-43538578B53F}" srcId="{76197DB9-0235-4CE5-AD41-8EA6C6A86A12}" destId="{504709FA-0B04-4F27-92FC-441FA2B6E251}" srcOrd="5" destOrd="0" parTransId="{7FB18988-5CCC-4DC2-B55E-5C5FEC7A7524}" sibTransId="{7BF01C75-A61D-49BB-BBBE-D7E79546BBD1}"/>
    <dgm:cxn modelId="{0CB117BC-6EFC-4B72-BA26-F3CEE63CA825}" type="presOf" srcId="{BDBACEC0-5855-43BF-8DFF-73EECD80AF09}" destId="{EBDAFE08-F73D-457B-85B8-C964E1113983}" srcOrd="0" destOrd="0" presId="urn:microsoft.com/office/officeart/2005/8/layout/vList2"/>
    <dgm:cxn modelId="{A23526CE-657C-4A13-A073-AD915B343902}" type="presOf" srcId="{C452CC44-93D8-4CFA-BEE2-4A342FBCDAA3}" destId="{59900A3E-7E08-4A84-BEE3-5BF0411C61B2}" srcOrd="0" destOrd="0" presId="urn:microsoft.com/office/officeart/2005/8/layout/vList2"/>
    <dgm:cxn modelId="{EC27A9CE-766E-4FA4-BCF1-08E68A52818B}" srcId="{76197DB9-0235-4CE5-AD41-8EA6C6A86A12}" destId="{5EAF79C7-3217-44F1-928B-FCA9CA12F8C4}" srcOrd="4" destOrd="0" parTransId="{B67FBD61-5522-480F-A9B9-3439BE137C93}" sibTransId="{834B596A-2CAA-44A4-BD5C-7D52DF95EBA6}"/>
    <dgm:cxn modelId="{407307D1-0E89-4D1B-8CAD-947BB741C9FC}" type="presOf" srcId="{F68C13FB-D777-4F8C-B5F5-06E747FEA022}" destId="{1A289449-1CCF-4396-B930-8C125C24D1EE}" srcOrd="0" destOrd="0" presId="urn:microsoft.com/office/officeart/2005/8/layout/vList2"/>
    <dgm:cxn modelId="{9FB206DB-90FB-4333-8405-04DF7F0A6FC0}" type="presOf" srcId="{51F3D7CD-A50F-4C85-B15C-8EEF23337DB4}" destId="{B3FE88F0-23E9-4743-B8BF-2D75DEF893FF}" srcOrd="0" destOrd="0" presId="urn:microsoft.com/office/officeart/2005/8/layout/vList2"/>
    <dgm:cxn modelId="{79FCD7EC-A683-40FD-8B9E-46C3E27C7F07}" srcId="{76197DB9-0235-4CE5-AD41-8EA6C6A86A12}" destId="{51F3D7CD-A50F-4C85-B15C-8EEF23337DB4}" srcOrd="0" destOrd="0" parTransId="{C4EC0536-B039-4AC6-89C0-A6EFC16869D9}" sibTransId="{C0DEB30E-2D9C-481C-AE0E-FBBACD657489}"/>
    <dgm:cxn modelId="{EFDDB6F5-3FB6-43EB-91C7-A125F19DD3A6}" type="presOf" srcId="{9A427C8E-8962-48E8-AA13-143EC30E3B2C}" destId="{96E18099-9ABB-489D-AD1D-E148C2BF5F31}" srcOrd="0" destOrd="0" presId="urn:microsoft.com/office/officeart/2005/8/layout/vList2"/>
    <dgm:cxn modelId="{140E0A16-0DBC-49D4-A914-0A3DA8D043D0}" type="presParOf" srcId="{B10F8AC3-E485-46AB-BE34-5E5AD409E129}" destId="{B3FE88F0-23E9-4743-B8BF-2D75DEF893FF}" srcOrd="0" destOrd="0" presId="urn:microsoft.com/office/officeart/2005/8/layout/vList2"/>
    <dgm:cxn modelId="{2856ABD1-FB5C-4CC3-BF63-6FB7EAEBDA97}" type="presParOf" srcId="{B10F8AC3-E485-46AB-BE34-5E5AD409E129}" destId="{2ED932CC-9C7D-4364-B232-C4E74877F72C}" srcOrd="1" destOrd="0" presId="urn:microsoft.com/office/officeart/2005/8/layout/vList2"/>
    <dgm:cxn modelId="{37A33973-46EB-4CA5-9A43-473A807EA400}" type="presParOf" srcId="{B10F8AC3-E485-46AB-BE34-5E5AD409E129}" destId="{1A289449-1CCF-4396-B930-8C125C24D1EE}" srcOrd="2" destOrd="0" presId="urn:microsoft.com/office/officeart/2005/8/layout/vList2"/>
    <dgm:cxn modelId="{3DF1549F-BF72-4D49-9152-D0774F59ADA3}" type="presParOf" srcId="{B10F8AC3-E485-46AB-BE34-5E5AD409E129}" destId="{C31343E9-6C37-4378-9668-7CA038EDE7C6}" srcOrd="3" destOrd="0" presId="urn:microsoft.com/office/officeart/2005/8/layout/vList2"/>
    <dgm:cxn modelId="{3F3E8B25-E265-43C1-9804-F54BDD151C2F}" type="presParOf" srcId="{B10F8AC3-E485-46AB-BE34-5E5AD409E129}" destId="{59900A3E-7E08-4A84-BEE3-5BF0411C61B2}" srcOrd="4" destOrd="0" presId="urn:microsoft.com/office/officeart/2005/8/layout/vList2"/>
    <dgm:cxn modelId="{2DBF2625-7A12-4418-A484-BB15F78BC162}" type="presParOf" srcId="{B10F8AC3-E485-46AB-BE34-5E5AD409E129}" destId="{0B1A7BD9-6FD0-471B-98FB-66BF1A76FDA0}" srcOrd="5" destOrd="0" presId="urn:microsoft.com/office/officeart/2005/8/layout/vList2"/>
    <dgm:cxn modelId="{0BB6B635-291A-40A8-86C9-AC394F7A8BFC}" type="presParOf" srcId="{B10F8AC3-E485-46AB-BE34-5E5AD409E129}" destId="{96E18099-9ABB-489D-AD1D-E148C2BF5F31}" srcOrd="6" destOrd="0" presId="urn:microsoft.com/office/officeart/2005/8/layout/vList2"/>
    <dgm:cxn modelId="{8985933D-0A83-46AF-AC09-0F81D27D6856}" type="presParOf" srcId="{B10F8AC3-E485-46AB-BE34-5E5AD409E129}" destId="{3DBBAD22-BA82-421F-B511-FDECE9BD9B62}" srcOrd="7" destOrd="0" presId="urn:microsoft.com/office/officeart/2005/8/layout/vList2"/>
    <dgm:cxn modelId="{3F0C9B01-9235-4017-B352-F20A09F39C29}" type="presParOf" srcId="{B10F8AC3-E485-46AB-BE34-5E5AD409E129}" destId="{5C7C7168-2188-444F-B5A5-EAB73274D042}" srcOrd="8" destOrd="0" presId="urn:microsoft.com/office/officeart/2005/8/layout/vList2"/>
    <dgm:cxn modelId="{C9E63BC7-16D6-4B67-91A9-0BE17CA120AB}" type="presParOf" srcId="{B10F8AC3-E485-46AB-BE34-5E5AD409E129}" destId="{122D7D9A-79E1-4B05-906A-79CC14BFC98C}" srcOrd="9" destOrd="0" presId="urn:microsoft.com/office/officeart/2005/8/layout/vList2"/>
    <dgm:cxn modelId="{10ADD502-0176-4742-8FD1-80EE92FB707B}" type="presParOf" srcId="{B10F8AC3-E485-46AB-BE34-5E5AD409E129}" destId="{8D3AE0AC-3767-4C0B-9E00-171EA4008DD1}" srcOrd="10" destOrd="0" presId="urn:microsoft.com/office/officeart/2005/8/layout/vList2"/>
    <dgm:cxn modelId="{DF9CB76D-8B54-41CC-9449-6CE641B13806}" type="presParOf" srcId="{B10F8AC3-E485-46AB-BE34-5E5AD409E129}" destId="{A6473AD9-EB88-4C0E-A27B-4244195073B3}" srcOrd="11" destOrd="0" presId="urn:microsoft.com/office/officeart/2005/8/layout/vList2"/>
    <dgm:cxn modelId="{AB0D218F-FAC7-4D70-B490-688BBAA0963A}" type="presParOf" srcId="{B10F8AC3-E485-46AB-BE34-5E5AD409E129}" destId="{EBDAFE08-F73D-457B-85B8-C964E1113983}" srcOrd="12" destOrd="0" presId="urn:microsoft.com/office/officeart/2005/8/layout/vList2"/>
    <dgm:cxn modelId="{DEA76BE4-42CB-4F0C-A2C1-31E4D9EC4212}" type="presParOf" srcId="{B10F8AC3-E485-46AB-BE34-5E5AD409E129}" destId="{E0E55602-41B8-42B8-B5E1-84CCA00D72A3}" srcOrd="13" destOrd="0" presId="urn:microsoft.com/office/officeart/2005/8/layout/vList2"/>
    <dgm:cxn modelId="{599FDDB1-B82E-4DD5-B722-4B5623D62A8F}" type="presParOf" srcId="{B10F8AC3-E485-46AB-BE34-5E5AD409E129}" destId="{AA266BB0-B90C-464D-BC67-0682E73F8DA7}"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88F0-23E9-4743-B8BF-2D75DEF893FF}">
      <dsp:nvSpPr>
        <dsp:cNvPr id="0" name=""/>
        <dsp:cNvSpPr/>
      </dsp:nvSpPr>
      <dsp:spPr>
        <a:xfrm>
          <a:off x="0" y="120616"/>
          <a:ext cx="7241059" cy="588199"/>
        </a:xfrm>
        <a:prstGeom prst="roundRect">
          <a:avLst/>
        </a:prstGeom>
        <a:solidFill>
          <a:srgbClr val="12839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1. E-cigarettes contain tobacco.</a:t>
          </a:r>
        </a:p>
      </dsp:txBody>
      <dsp:txXfrm>
        <a:off x="28714" y="149330"/>
        <a:ext cx="7183631" cy="530771"/>
      </dsp:txXfrm>
    </dsp:sp>
    <dsp:sp modelId="{1A289449-1CCF-4396-B930-8C125C24D1EE}">
      <dsp:nvSpPr>
        <dsp:cNvPr id="0" name=""/>
        <dsp:cNvSpPr/>
      </dsp:nvSpPr>
      <dsp:spPr>
        <a:xfrm>
          <a:off x="0" y="761782"/>
          <a:ext cx="7241059" cy="588199"/>
        </a:xfrm>
        <a:prstGeom prst="roundRect">
          <a:avLst/>
        </a:prstGeom>
        <a:solidFill>
          <a:srgbClr val="12839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2. If you are under 18, you can possess an e-cigarette as long as you do not use it</a:t>
          </a:r>
          <a:r>
            <a:rPr lang="en-GB" sz="1500" kern="1200">
              <a:latin typeface="Arial" panose="020B0604020202020204"/>
            </a:rPr>
            <a:t>.</a:t>
          </a:r>
        </a:p>
      </dsp:txBody>
      <dsp:txXfrm>
        <a:off x="28714" y="790496"/>
        <a:ext cx="7183631" cy="530771"/>
      </dsp:txXfrm>
    </dsp:sp>
    <dsp:sp modelId="{59900A3E-7E08-4A84-BEE3-5BF0411C61B2}">
      <dsp:nvSpPr>
        <dsp:cNvPr id="0" name=""/>
        <dsp:cNvSpPr/>
      </dsp:nvSpPr>
      <dsp:spPr>
        <a:xfrm>
          <a:off x="0" y="1393182"/>
          <a:ext cx="7241059" cy="588199"/>
        </a:xfrm>
        <a:prstGeom prst="roundRect">
          <a:avLst/>
        </a:prstGeom>
        <a:solidFill>
          <a:srgbClr val="12839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3. If you are under 18, you can use e-cigarettes if the liquid does not contain nicotine</a:t>
          </a:r>
          <a:r>
            <a:rPr lang="en-GB" sz="1500" kern="1200">
              <a:latin typeface="Arial" panose="020B0604020202020204"/>
            </a:rPr>
            <a:t>.</a:t>
          </a:r>
        </a:p>
      </dsp:txBody>
      <dsp:txXfrm>
        <a:off x="28714" y="1421896"/>
        <a:ext cx="7183631" cy="530771"/>
      </dsp:txXfrm>
    </dsp:sp>
    <dsp:sp modelId="{96E18099-9ABB-489D-AD1D-E148C2BF5F31}">
      <dsp:nvSpPr>
        <dsp:cNvPr id="0" name=""/>
        <dsp:cNvSpPr/>
      </dsp:nvSpPr>
      <dsp:spPr>
        <a:xfrm>
          <a:off x="0" y="2024581"/>
          <a:ext cx="7241059" cy="588199"/>
        </a:xfrm>
        <a:prstGeom prst="roundRect">
          <a:avLst/>
        </a:prstGeom>
        <a:solidFill>
          <a:srgbClr val="12839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GB" sz="1500" kern="1200"/>
            <a:t>4.</a:t>
          </a:r>
          <a:r>
            <a:rPr lang="en-GB" sz="1500" kern="1200">
              <a:latin typeface="Calibri Light"/>
              <a:cs typeface="Calibri Light"/>
            </a:rPr>
            <a:t> </a:t>
          </a:r>
          <a:r>
            <a:rPr lang="en-GB" sz="1500" kern="1200">
              <a:latin typeface="Calibri"/>
              <a:cs typeface="Calibri"/>
            </a:rPr>
            <a:t>E-cigarettes are marketed to young people.</a:t>
          </a:r>
        </a:p>
      </dsp:txBody>
      <dsp:txXfrm>
        <a:off x="28714" y="2053295"/>
        <a:ext cx="7183631" cy="530771"/>
      </dsp:txXfrm>
    </dsp:sp>
    <dsp:sp modelId="{5C7C7168-2188-444F-B5A5-EAB73274D042}">
      <dsp:nvSpPr>
        <dsp:cNvPr id="0" name=""/>
        <dsp:cNvSpPr/>
      </dsp:nvSpPr>
      <dsp:spPr>
        <a:xfrm>
          <a:off x="0" y="2655980"/>
          <a:ext cx="7241059" cy="588199"/>
        </a:xfrm>
        <a:prstGeom prst="roundRect">
          <a:avLst/>
        </a:prstGeom>
        <a:solidFill>
          <a:srgbClr val="12839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5. E-cigarettes cannot be sold </a:t>
          </a:r>
          <a:r>
            <a:rPr lang="en-GB" sz="1500" kern="1200">
              <a:latin typeface="Arial" panose="020B0604020202020204"/>
            </a:rPr>
            <a:t>in Finland.</a:t>
          </a:r>
        </a:p>
      </dsp:txBody>
      <dsp:txXfrm>
        <a:off x="28714" y="2684694"/>
        <a:ext cx="7183631" cy="530771"/>
      </dsp:txXfrm>
    </dsp:sp>
    <dsp:sp modelId="{8D3AE0AC-3767-4C0B-9E00-171EA4008DD1}">
      <dsp:nvSpPr>
        <dsp:cNvPr id="0" name=""/>
        <dsp:cNvSpPr/>
      </dsp:nvSpPr>
      <dsp:spPr>
        <a:xfrm>
          <a:off x="0" y="3287379"/>
          <a:ext cx="7241059" cy="588199"/>
        </a:xfrm>
        <a:prstGeom prst="roundRect">
          <a:avLst/>
        </a:prstGeom>
        <a:solidFill>
          <a:srgbClr val="12839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6. E-cigarette flavour liquids are allowed in Finland</a:t>
          </a:r>
          <a:r>
            <a:rPr lang="en-GB" sz="1500" kern="1200">
              <a:latin typeface="Arial" panose="020B0604020202020204"/>
            </a:rPr>
            <a:t>.</a:t>
          </a:r>
        </a:p>
      </dsp:txBody>
      <dsp:txXfrm>
        <a:off x="28714" y="3316093"/>
        <a:ext cx="7183631" cy="530771"/>
      </dsp:txXfrm>
    </dsp:sp>
    <dsp:sp modelId="{EBDAFE08-F73D-457B-85B8-C964E1113983}">
      <dsp:nvSpPr>
        <dsp:cNvPr id="0" name=""/>
        <dsp:cNvSpPr/>
      </dsp:nvSpPr>
      <dsp:spPr>
        <a:xfrm>
          <a:off x="0" y="3918778"/>
          <a:ext cx="7241059" cy="588199"/>
        </a:xfrm>
        <a:prstGeom prst="roundRect">
          <a:avLst/>
        </a:prstGeom>
        <a:solidFill>
          <a:srgbClr val="12839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7. Nicotine is highly addictive</a:t>
          </a:r>
          <a:r>
            <a:rPr lang="en-GB" sz="1500" kern="1200">
              <a:latin typeface="Arial" panose="020B0604020202020204"/>
            </a:rPr>
            <a:t>.</a:t>
          </a:r>
        </a:p>
      </dsp:txBody>
      <dsp:txXfrm>
        <a:off x="28714" y="3947492"/>
        <a:ext cx="7183631" cy="530771"/>
      </dsp:txXfrm>
    </dsp:sp>
    <dsp:sp modelId="{AA266BB0-B90C-464D-BC67-0682E73F8DA7}">
      <dsp:nvSpPr>
        <dsp:cNvPr id="0" name=""/>
        <dsp:cNvSpPr/>
      </dsp:nvSpPr>
      <dsp:spPr>
        <a:xfrm>
          <a:off x="0" y="4550178"/>
          <a:ext cx="7241059" cy="588199"/>
        </a:xfrm>
        <a:prstGeom prst="roundRect">
          <a:avLst/>
        </a:prstGeom>
        <a:solidFill>
          <a:srgbClr val="12839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GB" sz="1500" kern="1200"/>
            <a:t>8.</a:t>
          </a:r>
          <a:r>
            <a:rPr lang="en-GB" sz="1500" kern="1200">
              <a:latin typeface="Calibri Light"/>
              <a:cs typeface="Calibri Light"/>
            </a:rPr>
            <a:t> </a:t>
          </a:r>
          <a:r>
            <a:rPr lang="en-GB" sz="1500" kern="1200"/>
            <a:t> Various substances and fine particles contained in the vapour of an e-cigarette are harmful to the lungs.  </a:t>
          </a:r>
        </a:p>
      </dsp:txBody>
      <dsp:txXfrm>
        <a:off x="28714" y="4578892"/>
        <a:ext cx="7183631" cy="5307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12C489E-FF7D-4177-B146-B2E9FEF3D8EC}" type="datetimeFigureOut">
              <a:rPr lang="fi-FI"/>
              <a:pPr>
                <a:defRPr/>
              </a:pPr>
              <a:t>15.12.2022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BDCEC39-C71C-4583-B984-6E01124873C3}"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alvira.fi/tupakka/tupakointikiellot_ja_-rajoituks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Here you can select a suitable EHYT </a:t>
            </a:r>
            <a:r>
              <a:rPr lang="en-GB" sz="1800" dirty="0" err="1">
                <a:effectLst/>
                <a:latin typeface="Calibri" panose="020F0502020204030204" pitchFamily="34" charset="0"/>
                <a:ea typeface="Calibri" panose="020F0502020204030204" pitchFamily="34" charset="0"/>
                <a:cs typeface="Arial" panose="020B0604020202020204" pitchFamily="34" charset="0"/>
              </a:rPr>
              <a:t>BuenoTalk</a:t>
            </a:r>
            <a:r>
              <a:rPr lang="en-GB" sz="1800" dirty="0">
                <a:effectLst/>
                <a:latin typeface="Calibri" panose="020F0502020204030204" pitchFamily="34" charset="0"/>
                <a:ea typeface="Calibri" panose="020F0502020204030204" pitchFamily="34" charset="0"/>
                <a:cs typeface="Arial" panose="020B0604020202020204" pitchFamily="34" charset="0"/>
              </a:rPr>
              <a:t> video on e-cigarettes from Slide 16.</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Dian numeron paikkamerkki 3"/>
          <p:cNvSpPr>
            <a:spLocks noGrp="1"/>
          </p:cNvSpPr>
          <p:nvPr>
            <p:ph type="sldNum" sz="quarter" idx="5"/>
          </p:nvPr>
        </p:nvSpPr>
        <p:spPr/>
        <p:txBody>
          <a:bodyPr/>
          <a:lstStyle/>
          <a:p>
            <a:pPr>
              <a:defRPr/>
            </a:pPr>
            <a:fld id="{BBDCEC39-C71C-4583-B984-6E01124873C3}" type="slidenum">
              <a:rPr lang="fi-FI"/>
              <a:pPr>
                <a:defRPr/>
              </a:pPr>
              <a:t>3</a:t>
            </a:fld>
            <a:endParaRPr lang="fi-FI"/>
          </a:p>
        </p:txBody>
      </p:sp>
    </p:spTree>
    <p:extLst>
      <p:ext uri="{BB962C8B-B14F-4D97-AF65-F5344CB8AC3E}">
        <p14:creationId xmlns:p14="http://schemas.microsoft.com/office/powerpoint/2010/main" val="67208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True or false?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800" dirty="0">
              <a:latin typeface="Calibri"/>
              <a:ea typeface="Calibri" panose="020F0502020204030204" pitchFamily="34" charset="0"/>
              <a:cs typeface="Calibri"/>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1. E-cigarettes contain tobacco</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False</a:t>
            </a:r>
            <a:r>
              <a:rPr lang="en-GB" sz="1800" dirty="0">
                <a:effectLst/>
                <a:latin typeface="Calibri" panose="020F0502020204030204" pitchFamily="34" charset="0"/>
                <a:ea typeface="Calibri" panose="020F0502020204030204" pitchFamily="34" charset="0"/>
                <a:cs typeface="Arial" panose="020B0604020202020204" pitchFamily="34" charset="0"/>
              </a:rPr>
              <a:t>: E-cigarettes do not contain tobacco plant, but they usually contain nicotine, which comes from the tobacco plant.</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2. If you are under 18, you can possess an e-cigarette as long as you do not use it</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False: </a:t>
            </a:r>
            <a:r>
              <a:rPr lang="en-GB" sz="1800" dirty="0">
                <a:effectLst/>
                <a:latin typeface="Calibri" panose="020F0502020204030204" pitchFamily="34" charset="0"/>
                <a:ea typeface="Calibri" panose="020F0502020204030204" pitchFamily="34" charset="0"/>
                <a:cs typeface="Arial" panose="020B0604020202020204" pitchFamily="34" charset="0"/>
              </a:rPr>
              <a:t>Persons under the age of 18 must not have e-cigarettes in their possession. </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3. If you are under 18, you can use e-cigarettes if the liquid does not contain nicotine</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False: </a:t>
            </a:r>
            <a:r>
              <a:rPr lang="en-GB" sz="1800" dirty="0">
                <a:effectLst/>
                <a:latin typeface="Calibri" panose="020F0502020204030204" pitchFamily="34" charset="0"/>
                <a:ea typeface="Calibri" panose="020F0502020204030204" pitchFamily="34" charset="0"/>
                <a:cs typeface="Arial" panose="020B0604020202020204" pitchFamily="34" charset="0"/>
              </a:rPr>
              <a:t>All tobacco products, whether or not they contain nicotine, are forbidden to persons under the age of 18.</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4. E-cigarettes are marketed to young people</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True</a:t>
            </a:r>
            <a:r>
              <a:rPr lang="en-GB" sz="1800" dirty="0">
                <a:effectLst/>
                <a:latin typeface="Calibri" panose="020F0502020204030204" pitchFamily="34" charset="0"/>
                <a:ea typeface="Calibri" panose="020F0502020204030204" pitchFamily="34" charset="0"/>
                <a:cs typeface="Arial" panose="020B0604020202020204" pitchFamily="34" charset="0"/>
              </a:rPr>
              <a:t>: Tobacco companies design their products to be colourful and appealing. They also make use of hidden advertising, claiming that e-cigarettes are a more harmless choice to other nicotine products. </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5. E-cigarettes cannot be sold in Finland</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False:</a:t>
            </a:r>
            <a:r>
              <a:rPr lang="en-GB" sz="1800" dirty="0">
                <a:effectLst/>
                <a:latin typeface="Calibri" panose="020F0502020204030204" pitchFamily="34" charset="0"/>
                <a:ea typeface="Calibri" panose="020F0502020204030204" pitchFamily="34" charset="0"/>
                <a:cs typeface="Arial" panose="020B0604020202020204" pitchFamily="34" charset="0"/>
              </a:rPr>
              <a:t> In Finland, e-cigarettes can be sold by shops that have a sales permit in accordance with the Tobacco Act. Selling is allowed to people over the age of 18, like with tobacco. Marketing, online selling and other forms of distance selling of e-cigarettes is forbidden. (</a:t>
            </a:r>
            <a:r>
              <a:rPr lang="en-GB" sz="1800" dirty="0" err="1">
                <a:effectLst/>
                <a:latin typeface="Calibri" panose="020F0502020204030204" pitchFamily="34" charset="0"/>
                <a:ea typeface="Calibri" panose="020F0502020204030204" pitchFamily="34" charset="0"/>
                <a:cs typeface="Arial" panose="020B0604020202020204" pitchFamily="34" charset="0"/>
              </a:rPr>
              <a:t>Fressis</a:t>
            </a:r>
            <a:r>
              <a:rPr lang="en-GB" sz="1800" dirty="0">
                <a:effectLst/>
                <a:latin typeface="Calibri" panose="020F0502020204030204" pitchFamily="34" charset="0"/>
                <a:ea typeface="Calibri" panose="020F0502020204030204" pitchFamily="34" charset="0"/>
                <a:cs typeface="Arial" panose="020B0604020202020204" pitchFamily="34" charset="0"/>
              </a:rPr>
              <a:t>, 2022, </a:t>
            </a:r>
            <a:r>
              <a:rPr lang="en-GB" sz="1800" dirty="0" err="1">
                <a:effectLst/>
                <a:latin typeface="Calibri" panose="020F0502020204030204" pitchFamily="34" charset="0"/>
                <a:ea typeface="Calibri" panose="020F0502020204030204" pitchFamily="34" charset="0"/>
                <a:cs typeface="Arial" panose="020B0604020202020204" pitchFamily="34" charset="0"/>
              </a:rPr>
              <a:t>Mikä</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dirty="0" err="1">
                <a:effectLst/>
                <a:latin typeface="Calibri" panose="020F0502020204030204" pitchFamily="34" charset="0"/>
                <a:ea typeface="Calibri" panose="020F0502020204030204" pitchFamily="34" charset="0"/>
                <a:cs typeface="Arial" panose="020B0604020202020204" pitchFamily="34" charset="0"/>
              </a:rPr>
              <a:t>sähkötupakka</a:t>
            </a:r>
            <a:r>
              <a:rPr lang="en-GB" sz="1800" dirty="0">
                <a:effectLst/>
                <a:latin typeface="Calibri" panose="020F0502020204030204" pitchFamily="34" charset="0"/>
                <a:ea typeface="Calibri" panose="020F0502020204030204" pitchFamily="34" charset="0"/>
                <a:cs typeface="Arial" panose="020B0604020202020204" pitchFamily="34" charset="0"/>
              </a:rPr>
              <a:t> on?).</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6. E-cigarette flavour liquids are allowed in Finland</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False</a:t>
            </a:r>
            <a:r>
              <a:rPr lang="en-GB" sz="1800" dirty="0">
                <a:effectLst/>
                <a:latin typeface="Calibri" panose="020F0502020204030204" pitchFamily="34" charset="0"/>
                <a:ea typeface="Calibri" panose="020F0502020204030204" pitchFamily="34" charset="0"/>
                <a:cs typeface="Arial" panose="020B0604020202020204" pitchFamily="34" charset="0"/>
              </a:rPr>
              <a:t>: Only unflavoured or tobacco-flavoured nicotine liquids can be sold for e-cigarettes in Finland. In other words, selling flavour liquids (such as candy and fruit flavours) is forbidden.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(THL, 22/03/2021, Alcohol, tobacco and addictions.) </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7. Nicotine is highly addictive</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True</a:t>
            </a:r>
            <a:r>
              <a:rPr lang="en-GB" sz="1800" dirty="0">
                <a:effectLst/>
                <a:latin typeface="Calibri" panose="020F0502020204030204" pitchFamily="34" charset="0"/>
                <a:ea typeface="Calibri" panose="020F0502020204030204" pitchFamily="34" charset="0"/>
                <a:cs typeface="Arial" panose="020B0604020202020204" pitchFamily="34" charset="0"/>
              </a:rPr>
              <a:t>: Nicotine contained in e-cigarettes is highly addictive and permanently alters the central nervous system. It increases the heart rate, causes the blood vessels to narrow and it is toxic if swallowed. Replacing cigarettes with e-cigarettes does not help with nicotine addiction, as the addiction simply continues with another nicotine product. Nicotine is particularly harmful to young people because their brain is still developing. Repeated exposure to nicotine can lead to dependence and impair learning.</a:t>
            </a:r>
          </a:p>
          <a:p>
            <a:pPr>
              <a:lnSpc>
                <a:spcPct val="107000"/>
              </a:lnSpc>
              <a:spcAft>
                <a:spcPts val="800"/>
              </a:spcAft>
            </a:pP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8. Various substances and fine particles contained in e-cigarettes are harmful to the lungs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True: </a:t>
            </a:r>
            <a:r>
              <a:rPr lang="en-GB" sz="1800" dirty="0">
                <a:effectLst/>
                <a:latin typeface="Calibri" panose="020F0502020204030204" pitchFamily="34" charset="0"/>
                <a:ea typeface="Calibri" panose="020F0502020204030204" pitchFamily="34" charset="0"/>
                <a:cs typeface="Arial" panose="020B0604020202020204" pitchFamily="34" charset="0"/>
              </a:rPr>
              <a:t>Heating of the e-liquid forms compounds that damage cells, just like when smoking cigarettes. These compounds can cause an inflammatory reaction in the lung cells.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endParaRPr lang="fi-FI" dirty="0">
              <a:cs typeface="Calibri"/>
            </a:endParaRPr>
          </a:p>
        </p:txBody>
      </p:sp>
      <p:sp>
        <p:nvSpPr>
          <p:cNvPr id="4" name="Dian numeron paikkamerkki 3"/>
          <p:cNvSpPr>
            <a:spLocks noGrp="1"/>
          </p:cNvSpPr>
          <p:nvPr>
            <p:ph type="sldNum" sz="quarter" idx="5"/>
          </p:nvPr>
        </p:nvSpPr>
        <p:spPr/>
        <p:txBody>
          <a:bodyPr/>
          <a:lstStyle/>
          <a:p>
            <a:pPr>
              <a:defRPr/>
            </a:pPr>
            <a:fld id="{BBDCEC39-C71C-4583-B984-6E01124873C3}" type="slidenum">
              <a:rPr lang="fi-FI" smtClean="0"/>
              <a:pPr>
                <a:defRPr/>
              </a:pPr>
              <a:t>5</a:t>
            </a:fld>
            <a:endParaRPr lang="fi-FI"/>
          </a:p>
        </p:txBody>
      </p:sp>
    </p:spTree>
    <p:extLst>
      <p:ext uri="{BB962C8B-B14F-4D97-AF65-F5344CB8AC3E}">
        <p14:creationId xmlns:p14="http://schemas.microsoft.com/office/powerpoint/2010/main" val="63543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 </a:t>
            </a:r>
          </a:p>
        </p:txBody>
      </p:sp>
      <p:sp>
        <p:nvSpPr>
          <p:cNvPr id="4" name="Dian numeron paikkamerkki 3"/>
          <p:cNvSpPr>
            <a:spLocks noGrp="1"/>
          </p:cNvSpPr>
          <p:nvPr>
            <p:ph type="sldNum" sz="quarter" idx="5"/>
          </p:nvPr>
        </p:nvSpPr>
        <p:spPr/>
        <p:txBody>
          <a:bodyPr/>
          <a:lstStyle/>
          <a:p>
            <a:pPr>
              <a:defRPr/>
            </a:pPr>
            <a:fld id="{BBDCEC39-C71C-4583-B984-6E01124873C3}" type="slidenum">
              <a:rPr lang="fi-FI" smtClean="0"/>
              <a:pPr>
                <a:defRPr/>
              </a:pPr>
              <a:t>6</a:t>
            </a:fld>
            <a:endParaRPr lang="fi-FI"/>
          </a:p>
        </p:txBody>
      </p:sp>
    </p:spTree>
    <p:extLst>
      <p:ext uri="{BB962C8B-B14F-4D97-AF65-F5344CB8AC3E}">
        <p14:creationId xmlns:p14="http://schemas.microsoft.com/office/powerpoint/2010/main" val="3759233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Heating of the e-liquid forms oxygen radicals that damage cells, just like when smoking cigarettes.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These cause, for example, an inflammatory reaction in the lung cells and predispose to diseases of the mouth area.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E-liquids and vapour contain a number of harmful substances.</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endParaRPr lang="fi-FI" dirty="0">
              <a:cs typeface="Calibri" panose="020F0502020204030204"/>
            </a:endParaRPr>
          </a:p>
        </p:txBody>
      </p:sp>
      <p:sp>
        <p:nvSpPr>
          <p:cNvPr id="4" name="Dian numeron paikkamerkki 3"/>
          <p:cNvSpPr>
            <a:spLocks noGrp="1"/>
          </p:cNvSpPr>
          <p:nvPr>
            <p:ph type="sldNum" sz="quarter" idx="5"/>
          </p:nvPr>
        </p:nvSpPr>
        <p:spPr/>
        <p:txBody>
          <a:bodyPr/>
          <a:lstStyle/>
          <a:p>
            <a:pPr>
              <a:defRPr/>
            </a:pPr>
            <a:fld id="{BBDCEC39-C71C-4583-B984-6E01124873C3}" type="slidenum">
              <a:rPr lang="fi-FI"/>
              <a:pPr>
                <a:defRPr/>
              </a:pPr>
              <a:t>7</a:t>
            </a:fld>
            <a:endParaRPr lang="fi-FI"/>
          </a:p>
        </p:txBody>
      </p:sp>
    </p:spTree>
    <p:extLst>
      <p:ext uri="{BB962C8B-B14F-4D97-AF65-F5344CB8AC3E}">
        <p14:creationId xmlns:p14="http://schemas.microsoft.com/office/powerpoint/2010/main" val="4030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nicotine content of e-cigarettes varies and the composition of e-liquids is not uniform even in the products of one and same manufacturer.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E-cigarette users have been found to be equally addicted to nicotine as smokers.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Using e-cigarettes is not an effective way to quit nicotine products.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cs typeface="Calibri"/>
            </a:endParaRPr>
          </a:p>
          <a:p>
            <a:endParaRPr lang="fi-FI" dirty="0">
              <a:cs typeface="Calibri"/>
            </a:endParaRPr>
          </a:p>
        </p:txBody>
      </p:sp>
      <p:sp>
        <p:nvSpPr>
          <p:cNvPr id="4" name="Dian numeron paikkamerkki 3"/>
          <p:cNvSpPr>
            <a:spLocks noGrp="1"/>
          </p:cNvSpPr>
          <p:nvPr>
            <p:ph type="sldNum" sz="quarter" idx="5"/>
          </p:nvPr>
        </p:nvSpPr>
        <p:spPr/>
        <p:txBody>
          <a:bodyPr/>
          <a:lstStyle/>
          <a:p>
            <a:pPr>
              <a:defRPr/>
            </a:pPr>
            <a:fld id="{BBDCEC39-C71C-4583-B984-6E01124873C3}" type="slidenum">
              <a:rPr lang="fi-FI"/>
              <a:pPr>
                <a:defRPr/>
              </a:pPr>
              <a:t>8</a:t>
            </a:fld>
            <a:endParaRPr lang="fi-FI"/>
          </a:p>
        </p:txBody>
      </p:sp>
    </p:spTree>
    <p:extLst>
      <p:ext uri="{BB962C8B-B14F-4D97-AF65-F5344CB8AC3E}">
        <p14:creationId xmlns:p14="http://schemas.microsoft.com/office/powerpoint/2010/main" val="373365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For more information on the Tobacco Act, see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https://www.valvira.fi/tupakka/tupakointikiellot_ja_-rajoitukset</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cs typeface="Calibri"/>
            </a:endParaRPr>
          </a:p>
        </p:txBody>
      </p:sp>
      <p:sp>
        <p:nvSpPr>
          <p:cNvPr id="4" name="Dian numeron paikkamerkki 3"/>
          <p:cNvSpPr>
            <a:spLocks noGrp="1"/>
          </p:cNvSpPr>
          <p:nvPr>
            <p:ph type="sldNum" sz="quarter" idx="5"/>
          </p:nvPr>
        </p:nvSpPr>
        <p:spPr/>
        <p:txBody>
          <a:bodyPr/>
          <a:lstStyle/>
          <a:p>
            <a:pPr>
              <a:defRPr/>
            </a:pPr>
            <a:fld id="{BBDCEC39-C71C-4583-B984-6E01124873C3}" type="slidenum">
              <a:rPr lang="fi-FI"/>
              <a:pPr>
                <a:defRPr/>
              </a:pPr>
              <a:t>9</a:t>
            </a:fld>
            <a:endParaRPr lang="fi-FI"/>
          </a:p>
        </p:txBody>
      </p:sp>
    </p:spTree>
    <p:extLst>
      <p:ext uri="{BB962C8B-B14F-4D97-AF65-F5344CB8AC3E}">
        <p14:creationId xmlns:p14="http://schemas.microsoft.com/office/powerpoint/2010/main" val="396386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p:txBody>
      </p:sp>
      <p:sp>
        <p:nvSpPr>
          <p:cNvPr id="4" name="Dian numeron paikkamerkki 3"/>
          <p:cNvSpPr>
            <a:spLocks noGrp="1"/>
          </p:cNvSpPr>
          <p:nvPr>
            <p:ph type="sldNum" sz="quarter" idx="5"/>
          </p:nvPr>
        </p:nvSpPr>
        <p:spPr/>
        <p:txBody>
          <a:bodyPr/>
          <a:lstStyle/>
          <a:p>
            <a:pPr>
              <a:defRPr/>
            </a:pPr>
            <a:fld id="{BBDCEC39-C71C-4583-B984-6E01124873C3}" type="slidenum">
              <a:rPr lang="fi-FI" smtClean="0"/>
              <a:pPr>
                <a:defRPr/>
              </a:pPr>
              <a:t>11</a:t>
            </a:fld>
            <a:endParaRPr lang="fi-FI"/>
          </a:p>
        </p:txBody>
      </p:sp>
    </p:spTree>
    <p:extLst>
      <p:ext uri="{BB962C8B-B14F-4D97-AF65-F5344CB8AC3E}">
        <p14:creationId xmlns:p14="http://schemas.microsoft.com/office/powerpoint/2010/main" val="363485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5B878EC4-376A-4FAC-844F-6C9BF98A64AA}" type="slidenum">
              <a:rPr lang="fi-FI" smtClean="0"/>
              <a:t>13</a:t>
            </a:fld>
            <a:endParaRPr lang="fi-FI"/>
          </a:p>
        </p:txBody>
      </p:sp>
    </p:spTree>
    <p:extLst>
      <p:ext uri="{BB962C8B-B14F-4D97-AF65-F5344CB8AC3E}">
        <p14:creationId xmlns:p14="http://schemas.microsoft.com/office/powerpoint/2010/main" val="304120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66588CAA-21D0-4796-86AE-FC1C95EB5E3A}" type="datetime1">
              <a:rPr lang="fi-FI"/>
              <a:pPr>
                <a:defRPr/>
              </a:pPr>
              <a:t>15.12.2022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13BBD159-040D-46BD-BFE1-F19287237241}" type="slidenum">
              <a:rPr lang="fi-FI"/>
              <a:pPr>
                <a:defRPr/>
              </a:pPr>
              <a:t>‹#›</a:t>
            </a:fld>
            <a:endParaRPr lang="fi-FI"/>
          </a:p>
        </p:txBody>
      </p:sp>
    </p:spTree>
    <p:extLst>
      <p:ext uri="{BB962C8B-B14F-4D97-AF65-F5344CB8AC3E}">
        <p14:creationId xmlns:p14="http://schemas.microsoft.com/office/powerpoint/2010/main" val="284498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9DB31895-D1E5-4E0C-8A04-D5FB32E9D451}"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C8770D1A-D618-4555-B0FA-A86B969C6EAB}" type="slidenum">
              <a:rPr lang="fi-FI"/>
              <a:pPr>
                <a:defRPr/>
              </a:pPr>
              <a:t>‹#›</a:t>
            </a:fld>
            <a:endParaRPr lang="fi-FI"/>
          </a:p>
        </p:txBody>
      </p:sp>
    </p:spTree>
    <p:extLst>
      <p:ext uri="{BB962C8B-B14F-4D97-AF65-F5344CB8AC3E}">
        <p14:creationId xmlns:p14="http://schemas.microsoft.com/office/powerpoint/2010/main" val="107650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A478826-B553-4ACB-BB2E-F4F493153112}"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7360EF15-A13F-46ED-A126-49E804ED0577}" type="slidenum">
              <a:rPr lang="fi-FI"/>
              <a:pPr>
                <a:defRPr/>
              </a:pPr>
              <a:t>‹#›</a:t>
            </a:fld>
            <a:endParaRPr lang="fi-FI"/>
          </a:p>
        </p:txBody>
      </p:sp>
    </p:spTree>
    <p:extLst>
      <p:ext uri="{BB962C8B-B14F-4D97-AF65-F5344CB8AC3E}">
        <p14:creationId xmlns:p14="http://schemas.microsoft.com/office/powerpoint/2010/main" val="170389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546DC16C-AD58-4B82-B61F-3C4F610F5015}"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1AE05BE9-4658-48DD-9A9B-957C4720502C}" type="slidenum">
              <a:rPr lang="fi-FI"/>
              <a:pPr>
                <a:defRPr/>
              </a:pPr>
              <a:t>‹#›</a:t>
            </a:fld>
            <a:endParaRPr lang="fi-FI"/>
          </a:p>
        </p:txBody>
      </p:sp>
    </p:spTree>
    <p:extLst>
      <p:ext uri="{BB962C8B-B14F-4D97-AF65-F5344CB8AC3E}">
        <p14:creationId xmlns:p14="http://schemas.microsoft.com/office/powerpoint/2010/main" val="85512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DB981229-02F5-4943-9D72-385C2FCD890A}"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FE030BA-5EB9-462D-8F95-38BA790686AB}" type="slidenum">
              <a:rPr lang="fi-FI"/>
              <a:pPr>
                <a:defRPr/>
              </a:pPr>
              <a:t>‹#›</a:t>
            </a:fld>
            <a:endParaRPr lang="fi-FI"/>
          </a:p>
        </p:txBody>
      </p:sp>
    </p:spTree>
    <p:extLst>
      <p:ext uri="{BB962C8B-B14F-4D97-AF65-F5344CB8AC3E}">
        <p14:creationId xmlns:p14="http://schemas.microsoft.com/office/powerpoint/2010/main" val="1357444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E9FBDBA7-8D4C-47E1-95E2-7CA492EAA75D}"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3A86EB68-0F49-490A-898A-D414BF985B30}" type="slidenum">
              <a:rPr lang="fi-FI"/>
              <a:pPr>
                <a:defRPr/>
              </a:pPr>
              <a:t>‹#›</a:t>
            </a:fld>
            <a:endParaRPr lang="fi-FI"/>
          </a:p>
        </p:txBody>
      </p:sp>
    </p:spTree>
    <p:extLst>
      <p:ext uri="{BB962C8B-B14F-4D97-AF65-F5344CB8AC3E}">
        <p14:creationId xmlns:p14="http://schemas.microsoft.com/office/powerpoint/2010/main" val="83744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7A6D5D0B-BE15-4A3D-B0AA-DCA40568EF42}"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DE5436CC-E032-4E0D-A608-BD8F20419603}" type="slidenum">
              <a:rPr lang="fi-FI"/>
              <a:pPr>
                <a:defRPr/>
              </a:pPr>
              <a:t>‹#›</a:t>
            </a:fld>
            <a:endParaRPr lang="fi-FI"/>
          </a:p>
        </p:txBody>
      </p:sp>
    </p:spTree>
    <p:extLst>
      <p:ext uri="{BB962C8B-B14F-4D97-AF65-F5344CB8AC3E}">
        <p14:creationId xmlns:p14="http://schemas.microsoft.com/office/powerpoint/2010/main" val="32540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a:t>
            </a:r>
          </a:p>
        </p:txBody>
      </p:sp>
      <p:sp>
        <p:nvSpPr>
          <p:cNvPr id="7" name="Päivämäärän paikkamerkki 3"/>
          <p:cNvSpPr>
            <a:spLocks noGrp="1"/>
          </p:cNvSpPr>
          <p:nvPr>
            <p:ph type="dt" sz="half" idx="15"/>
          </p:nvPr>
        </p:nvSpPr>
        <p:spPr/>
        <p:txBody>
          <a:bodyPr/>
          <a:lstStyle>
            <a:lvl1pPr>
              <a:defRPr/>
            </a:lvl1pPr>
          </a:lstStyle>
          <a:p>
            <a:pPr>
              <a:defRPr/>
            </a:pPr>
            <a:fld id="{109EEEC3-62B7-4782-B4F9-3665B00B3F8F}" type="datetime1">
              <a:rPr lang="fi-FI"/>
              <a:pPr>
                <a:defRPr/>
              </a:pPr>
              <a:t>15.12.2022</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665D6553-F9A2-4D83-8205-91B5BB79F33D}" type="slidenum">
              <a:rPr lang="fi-FI"/>
              <a:pPr>
                <a:defRPr/>
              </a:pPr>
              <a:t>‹#›</a:t>
            </a:fld>
            <a:endParaRPr lang="fi-FI"/>
          </a:p>
        </p:txBody>
      </p:sp>
    </p:spTree>
    <p:extLst>
      <p:ext uri="{BB962C8B-B14F-4D97-AF65-F5344CB8AC3E}">
        <p14:creationId xmlns:p14="http://schemas.microsoft.com/office/powerpoint/2010/main" val="1468808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perustyyl. napsautt.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89685131-8CC8-42D3-BF12-669725DCEF43}" type="datetime1">
              <a:rPr lang="fi-FI"/>
              <a:pPr>
                <a:defRPr/>
              </a:pPr>
              <a:t>15.12.2022</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4D2676B6-0E48-4452-8786-92EEBF8A1044}" type="slidenum">
              <a:rPr lang="fi-FI"/>
              <a:pPr>
                <a:defRPr/>
              </a:pPr>
              <a:t>‹#›</a:t>
            </a:fld>
            <a:endParaRPr lang="fi-FI"/>
          </a:p>
        </p:txBody>
      </p:sp>
    </p:spTree>
    <p:extLst>
      <p:ext uri="{BB962C8B-B14F-4D97-AF65-F5344CB8AC3E}">
        <p14:creationId xmlns:p14="http://schemas.microsoft.com/office/powerpoint/2010/main" val="75616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4" name="Päivämäärän paikkamerkki 3"/>
          <p:cNvSpPr>
            <a:spLocks noGrp="1"/>
          </p:cNvSpPr>
          <p:nvPr>
            <p:ph type="dt" sz="half" idx="14"/>
          </p:nvPr>
        </p:nvSpPr>
        <p:spPr/>
        <p:txBody>
          <a:bodyPr/>
          <a:lstStyle>
            <a:lvl1pPr>
              <a:defRPr/>
            </a:lvl1pPr>
          </a:lstStyle>
          <a:p>
            <a:pPr>
              <a:defRPr/>
            </a:pPr>
            <a:fld id="{C6CB199D-8C68-4FBB-96E7-DE8F008957A3}" type="datetime1">
              <a:rPr lang="fi-FI"/>
              <a:pPr>
                <a:defRPr/>
              </a:pPr>
              <a:t>15.12.2022</a:t>
            </a:fld>
            <a:endParaRPr lang="fi-FI"/>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6"/>
          </p:nvPr>
        </p:nvSpPr>
        <p:spPr/>
        <p:txBody>
          <a:bodyPr/>
          <a:lstStyle>
            <a:lvl1pPr>
              <a:defRPr/>
            </a:lvl1pPr>
          </a:lstStyle>
          <a:p>
            <a:pPr>
              <a:defRPr/>
            </a:pPr>
            <a:fld id="{C63F5A2E-9DB1-47DB-A95A-195B55BD9F09}" type="slidenum">
              <a:rPr lang="fi-FI"/>
              <a:pPr>
                <a:defRPr/>
              </a:pPr>
              <a:t>‹#›</a:t>
            </a:fld>
            <a:endParaRPr lang="fi-FI"/>
          </a:p>
        </p:txBody>
      </p:sp>
    </p:spTree>
    <p:extLst>
      <p:ext uri="{BB962C8B-B14F-4D97-AF65-F5344CB8AC3E}">
        <p14:creationId xmlns:p14="http://schemas.microsoft.com/office/powerpoint/2010/main" val="425776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ADD8C5E6-52A7-46F9-9EF0-4327D059BE48}" type="datetime1">
              <a:rPr lang="fi-FI"/>
              <a:pPr>
                <a:defRPr/>
              </a:pPr>
              <a:t>15.12.2022</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8"/>
          </p:nvPr>
        </p:nvSpPr>
        <p:spPr/>
        <p:txBody>
          <a:bodyPr/>
          <a:lstStyle>
            <a:lvl1pPr>
              <a:defRPr/>
            </a:lvl1pPr>
          </a:lstStyle>
          <a:p>
            <a:pPr>
              <a:defRPr/>
            </a:pPr>
            <a:fld id="{64448A6E-C32A-4E41-AA62-9CB812B354C5}" type="slidenum">
              <a:rPr lang="fi-FI"/>
              <a:pPr>
                <a:defRPr/>
              </a:pPr>
              <a:t>‹#›</a:t>
            </a:fld>
            <a:endParaRPr lang="fi-FI"/>
          </a:p>
        </p:txBody>
      </p:sp>
    </p:spTree>
    <p:extLst>
      <p:ext uri="{BB962C8B-B14F-4D97-AF65-F5344CB8AC3E}">
        <p14:creationId xmlns:p14="http://schemas.microsoft.com/office/powerpoint/2010/main" val="110767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724A30C-C63A-4AF4-9C01-3CDE902220DC}"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0A5E4D48-C29A-4D7A-B567-69B6AC2C34CC}"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027796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6" name="Päivämäärän paikkamerkki 3"/>
          <p:cNvSpPr>
            <a:spLocks noGrp="1"/>
          </p:cNvSpPr>
          <p:nvPr>
            <p:ph type="dt" sz="half" idx="16"/>
          </p:nvPr>
        </p:nvSpPr>
        <p:spPr/>
        <p:txBody>
          <a:bodyPr/>
          <a:lstStyle>
            <a:lvl1pPr>
              <a:defRPr/>
            </a:lvl1pPr>
          </a:lstStyle>
          <a:p>
            <a:pPr>
              <a:defRPr/>
            </a:pPr>
            <a:fld id="{6DCA2C85-5250-4654-B728-FA09279FE351}" type="datetime1">
              <a:rPr lang="fi-FI"/>
              <a:pPr>
                <a:defRPr/>
              </a:pPr>
              <a:t>15.12.2022</a:t>
            </a:fld>
            <a:endParaRPr lang="fi-FI"/>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p>
        </p:txBody>
      </p:sp>
      <p:sp>
        <p:nvSpPr>
          <p:cNvPr id="10" name="Dian numeron paikkamerkki 5"/>
          <p:cNvSpPr>
            <a:spLocks noGrp="1"/>
          </p:cNvSpPr>
          <p:nvPr>
            <p:ph type="sldNum" sz="quarter" idx="18"/>
          </p:nvPr>
        </p:nvSpPr>
        <p:spPr/>
        <p:txBody>
          <a:bodyPr/>
          <a:lstStyle>
            <a:lvl1pPr>
              <a:defRPr/>
            </a:lvl1pPr>
          </a:lstStyle>
          <a:p>
            <a:pPr>
              <a:defRPr/>
            </a:pPr>
            <a:fld id="{CEC4643F-802F-4B12-90A0-D3D7B8A08A3B}" type="slidenum">
              <a:rPr lang="fi-FI"/>
              <a:pPr>
                <a:defRPr/>
              </a:pPr>
              <a:t>‹#›</a:t>
            </a:fld>
            <a:endParaRPr lang="fi-FI"/>
          </a:p>
        </p:txBody>
      </p:sp>
    </p:spTree>
    <p:extLst>
      <p:ext uri="{BB962C8B-B14F-4D97-AF65-F5344CB8AC3E}">
        <p14:creationId xmlns:p14="http://schemas.microsoft.com/office/powerpoint/2010/main" val="2567895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0" name="Päivämäärän paikkamerkki 3"/>
          <p:cNvSpPr>
            <a:spLocks noGrp="1"/>
          </p:cNvSpPr>
          <p:nvPr>
            <p:ph type="dt" sz="half" idx="19"/>
          </p:nvPr>
        </p:nvSpPr>
        <p:spPr/>
        <p:txBody>
          <a:bodyPr/>
          <a:lstStyle>
            <a:lvl1pPr>
              <a:defRPr/>
            </a:lvl1pPr>
          </a:lstStyle>
          <a:p>
            <a:pPr>
              <a:defRPr/>
            </a:pPr>
            <a:fld id="{D133AA73-0916-42A8-A40C-04F6418C01B1}" type="datetime1">
              <a:rPr lang="fi-FI"/>
              <a:pPr>
                <a:defRPr/>
              </a:pPr>
              <a:t>15.12.2022</a:t>
            </a:fld>
            <a:endParaRPr lang="fi-FI"/>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p>
        </p:txBody>
      </p:sp>
      <p:sp>
        <p:nvSpPr>
          <p:cNvPr id="16" name="Dian numeron paikkamerkki 5"/>
          <p:cNvSpPr>
            <a:spLocks noGrp="1"/>
          </p:cNvSpPr>
          <p:nvPr>
            <p:ph type="sldNum" sz="quarter" idx="21"/>
          </p:nvPr>
        </p:nvSpPr>
        <p:spPr/>
        <p:txBody>
          <a:bodyPr/>
          <a:lstStyle>
            <a:lvl1pPr>
              <a:defRPr/>
            </a:lvl1pPr>
          </a:lstStyle>
          <a:p>
            <a:pPr>
              <a:defRPr/>
            </a:pPr>
            <a:fld id="{7251E387-67E6-4AD4-B66D-06EDF162E011}" type="slidenum">
              <a:rPr lang="fi-FI"/>
              <a:pPr>
                <a:defRPr/>
              </a:pPr>
              <a:t>‹#›</a:t>
            </a:fld>
            <a:endParaRPr lang="fi-FI"/>
          </a:p>
        </p:txBody>
      </p:sp>
    </p:spTree>
    <p:extLst>
      <p:ext uri="{BB962C8B-B14F-4D97-AF65-F5344CB8AC3E}">
        <p14:creationId xmlns:p14="http://schemas.microsoft.com/office/powerpoint/2010/main" val="1417818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perustyyl. napsautt.</a:t>
            </a:r>
          </a:p>
        </p:txBody>
      </p:sp>
      <p:sp>
        <p:nvSpPr>
          <p:cNvPr id="16" name="Päivämäärän paikkamerkki 2"/>
          <p:cNvSpPr>
            <a:spLocks noGrp="1"/>
          </p:cNvSpPr>
          <p:nvPr>
            <p:ph type="dt" sz="half" idx="10"/>
          </p:nvPr>
        </p:nvSpPr>
        <p:spPr/>
        <p:txBody>
          <a:bodyPr/>
          <a:lstStyle>
            <a:lvl1pPr>
              <a:defRPr/>
            </a:lvl1pPr>
          </a:lstStyle>
          <a:p>
            <a:pPr>
              <a:defRPr/>
            </a:pPr>
            <a:fld id="{749E4EE9-E694-4450-9091-D4FAAF60F603}" type="datetime1">
              <a:rPr lang="fi-FI"/>
              <a:pPr>
                <a:defRPr/>
              </a:pPr>
              <a:t>15.12.2022</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771148AC-327B-4C23-8504-B91F3B935E9D}" type="slidenum">
              <a:rPr lang="fi-FI"/>
              <a:pPr>
                <a:defRPr/>
              </a:pPr>
              <a:t>‹#›</a:t>
            </a:fld>
            <a:endParaRPr lang="fi-FI"/>
          </a:p>
        </p:txBody>
      </p:sp>
      <p:pic>
        <p:nvPicPr>
          <p:cNvPr id="20" name="Kuva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6963"/>
            <a:ext cx="1011583" cy="501999"/>
          </a:xfrm>
          <a:prstGeom prst="rect">
            <a:avLst/>
          </a:prstGeom>
        </p:spPr>
      </p:pic>
    </p:spTree>
    <p:extLst>
      <p:ext uri="{BB962C8B-B14F-4D97-AF65-F5344CB8AC3E}">
        <p14:creationId xmlns:p14="http://schemas.microsoft.com/office/powerpoint/2010/main" val="1624234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perustyyl. napsautt.</a:t>
            </a:r>
          </a:p>
        </p:txBody>
      </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989080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perustyyl. napsautt.</a:t>
            </a:r>
          </a:p>
        </p:txBody>
      </p:sp>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6963"/>
            <a:ext cx="1011583" cy="501999"/>
          </a:xfrm>
          <a:prstGeom prst="rect">
            <a:avLst/>
          </a:prstGeom>
        </p:spPr>
      </p:pic>
    </p:spTree>
    <p:extLst>
      <p:ext uri="{BB962C8B-B14F-4D97-AF65-F5344CB8AC3E}">
        <p14:creationId xmlns:p14="http://schemas.microsoft.com/office/powerpoint/2010/main" val="223592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B812D037-DA9F-48B3-85D7-464C523EED0D}" type="datetime1">
              <a:rPr lang="fi-FI"/>
              <a:pPr>
                <a:defRPr/>
              </a:pPr>
              <a:t>15.12.2022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60CB5853-FB40-498C-A98E-7B136FAADB9D}" type="slidenum">
              <a:rPr lang="fi-FI"/>
              <a:pPr>
                <a:defRPr/>
              </a:pPr>
              <a:t>‹#›</a:t>
            </a:fld>
            <a:endParaRPr lang="fi-FI"/>
          </a:p>
        </p:txBody>
      </p:sp>
    </p:spTree>
    <p:extLst>
      <p:ext uri="{BB962C8B-B14F-4D97-AF65-F5344CB8AC3E}">
        <p14:creationId xmlns:p14="http://schemas.microsoft.com/office/powerpoint/2010/main" val="2842238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483D2F1E-8F4A-4FDD-BEC6-0759DF057F2F}" type="datetime1">
              <a:rPr lang="fi-FI"/>
              <a:pPr>
                <a:defRPr/>
              </a:pPr>
              <a:t>15.12.2022</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4215B13C-5A8E-4AD7-96DC-06AF4380B73D}" type="slidenum">
              <a:rPr lang="fi-FI"/>
              <a:pPr>
                <a:defRPr/>
              </a:pPr>
              <a:t>‹#›</a:t>
            </a:fld>
            <a:endParaRPr lang="fi-FI"/>
          </a:p>
        </p:txBody>
      </p:sp>
    </p:spTree>
    <p:extLst>
      <p:ext uri="{BB962C8B-B14F-4D97-AF65-F5344CB8AC3E}">
        <p14:creationId xmlns:p14="http://schemas.microsoft.com/office/powerpoint/2010/main" val="1500616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9" name="Kuva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931637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747776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1674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47DC360F-A31D-4EBF-8DF9-AB55C4A60379}"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44F7B41-EECF-46D6-9626-08C09E0F7D33}"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078334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081189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524561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545841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14389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249559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127868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perustyyl. napsautt.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819014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Väliotsikk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3C2EB12-E5CA-4578-886C-FD9DFE374A7D}"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7531928-6C38-4BDF-AA8B-509D6C2D62B0}" type="slidenum">
              <a:rPr lang="fi-FI"/>
              <a:pPr>
                <a:defRPr/>
              </a:pPr>
              <a:t>‹#›</a:t>
            </a:fld>
            <a:endParaRPr lang="fi-FI"/>
          </a:p>
        </p:txBody>
      </p:sp>
    </p:spTree>
    <p:extLst>
      <p:ext uri="{BB962C8B-B14F-4D97-AF65-F5344CB8AC3E}">
        <p14:creationId xmlns:p14="http://schemas.microsoft.com/office/powerpoint/2010/main" val="4152723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00BF"/>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p:cNvSpPr>
            <a:spLocks noGrp="1"/>
          </p:cNvSpPr>
          <p:nvPr>
            <p:ph type="dt" sz="half" idx="10"/>
          </p:nvPr>
        </p:nvSpPr>
        <p:spPr/>
        <p:txBody>
          <a:bodyPr/>
          <a:lstStyle>
            <a:lvl1pPr>
              <a:defRPr/>
            </a:lvl1pPr>
          </a:lstStyle>
          <a:p>
            <a:pPr>
              <a:defRPr/>
            </a:pPr>
            <a:fld id="{72E798EE-F0DD-49DC-A056-45DBAC11FE63}" type="datetime1">
              <a:rPr lang="fi-FI"/>
              <a:pPr>
                <a:defRPr/>
              </a:pPr>
              <a:t>15.12.2022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696BC4A5-5D7B-468C-9250-4202C99D2FB2}" type="slidenum">
              <a:rPr lang="fi-FI"/>
              <a:pPr>
                <a:defRPr/>
              </a:pPr>
              <a:t>‹#›</a:t>
            </a:fld>
            <a:endParaRPr lang="fi-FI"/>
          </a:p>
        </p:txBody>
      </p:sp>
    </p:spTree>
    <p:extLst>
      <p:ext uri="{BB962C8B-B14F-4D97-AF65-F5344CB8AC3E}">
        <p14:creationId xmlns:p14="http://schemas.microsoft.com/office/powerpoint/2010/main" val="1766034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00B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FD7FD240-F5F2-4065-B291-976E6B0DEB02}"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40431581-D0E5-432D-87C7-FE8B8034D414}"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69053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123630A-64A2-40BC-A74A-F4C2EA659FBB}"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0A39C56-655F-4720-A710-5CB8D0A9F390}"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953201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641B38B1-7688-4587-BA6B-473D59B9227D}" type="datetime1">
              <a:rPr lang="fi-FI"/>
              <a:pPr>
                <a:defRPr/>
              </a:pPr>
              <a:t>15.12.2022</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18FCE032-C666-4383-AB32-43DFC673841E}" type="slidenum">
              <a:rPr lang="fi-FI"/>
              <a:pPr>
                <a:defRPr/>
              </a:pPr>
              <a:t>‹#›</a:t>
            </a:fld>
            <a:endParaRPr lang="fi-FI"/>
          </a:p>
        </p:txBody>
      </p:sp>
    </p:spTree>
    <p:extLst>
      <p:ext uri="{BB962C8B-B14F-4D97-AF65-F5344CB8AC3E}">
        <p14:creationId xmlns:p14="http://schemas.microsoft.com/office/powerpoint/2010/main" val="1788664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1047413" y="0"/>
            <a:ext cx="1141412" cy="6858000"/>
          </a:xfrm>
          <a:custGeom>
            <a:avLst/>
            <a:gdLst>
              <a:gd name="T0" fmla="*/ 107499 w 2359"/>
              <a:gd name="T1" fmla="*/ 0 h 14300"/>
              <a:gd name="T2" fmla="*/ 0 w 2359"/>
              <a:gd name="T3" fmla="*/ 340023 h 14300"/>
              <a:gd name="T4" fmla="*/ 115731 w 2359"/>
              <a:gd name="T5" fmla="*/ 771645 h 14300"/>
              <a:gd name="T6" fmla="*/ 0 w 2359"/>
              <a:gd name="T7" fmla="*/ 1203267 h 14300"/>
              <a:gd name="T8" fmla="*/ 115731 w 2359"/>
              <a:gd name="T9" fmla="*/ 1634890 h 14300"/>
              <a:gd name="T10" fmla="*/ 0 w 2359"/>
              <a:gd name="T11" fmla="*/ 2066032 h 14300"/>
              <a:gd name="T12" fmla="*/ 115731 w 2359"/>
              <a:gd name="T13" fmla="*/ 2497655 h 14300"/>
              <a:gd name="T14" fmla="*/ 115731 w 2359"/>
              <a:gd name="T15" fmla="*/ 2519716 h 14300"/>
              <a:gd name="T16" fmla="*/ 0 w 2359"/>
              <a:gd name="T17" fmla="*/ 2951338 h 14300"/>
              <a:gd name="T18" fmla="*/ 115731 w 2359"/>
              <a:gd name="T19" fmla="*/ 3382481 h 14300"/>
              <a:gd name="T20" fmla="*/ 0 w 2359"/>
              <a:gd name="T21" fmla="*/ 3814103 h 14300"/>
              <a:gd name="T22" fmla="*/ 115731 w 2359"/>
              <a:gd name="T23" fmla="*/ 4245725 h 14300"/>
              <a:gd name="T24" fmla="*/ 0 w 2359"/>
              <a:gd name="T25" fmla="*/ 4676868 h 14300"/>
              <a:gd name="T26" fmla="*/ 115731 w 2359"/>
              <a:gd name="T27" fmla="*/ 5108491 h 14300"/>
              <a:gd name="T28" fmla="*/ 0 w 2359"/>
              <a:gd name="T29" fmla="*/ 5540113 h 14300"/>
              <a:gd name="T30" fmla="*/ 115731 w 2359"/>
              <a:gd name="T31" fmla="*/ 5971256 h 14300"/>
              <a:gd name="T32" fmla="*/ 0 w 2359"/>
              <a:gd name="T33" fmla="*/ 6402878 h 14300"/>
              <a:gd name="T34" fmla="*/ 115731 w 2359"/>
              <a:gd name="T35" fmla="*/ 6834501 h 14300"/>
              <a:gd name="T36" fmla="*/ 115247 w 2359"/>
              <a:gd name="T37" fmla="*/ 6858000 h 14300"/>
              <a:gd name="T38" fmla="*/ 1142297 w 2359"/>
              <a:gd name="T39" fmla="*/ 6858000 h 14300"/>
              <a:gd name="T40" fmla="*/ 1142297 w 2359"/>
              <a:gd name="T41" fmla="*/ 0 h 14300"/>
              <a:gd name="T42" fmla="*/ 107499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F671858-FD61-4CD6-8274-EB6C656654E6}"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B8534733-7658-4A12-8D93-D5839EB190E0}" type="slidenum">
              <a:rPr lang="fi-FI"/>
              <a:pPr>
                <a:defRPr/>
              </a:pPr>
              <a:t>‹#›</a:t>
            </a:fld>
            <a:endParaRPr lang="fi-FI"/>
          </a:p>
        </p:txBody>
      </p:sp>
    </p:spTree>
    <p:extLst>
      <p:ext uri="{BB962C8B-B14F-4D97-AF65-F5344CB8AC3E}">
        <p14:creationId xmlns:p14="http://schemas.microsoft.com/office/powerpoint/2010/main" val="136789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71ECB51-5EE0-479C-80A5-077A6508AF78}"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2BB0A1E1-2CBA-4810-A350-6DC05ECC8C28}" type="slidenum">
              <a:rPr lang="fi-FI"/>
              <a:pPr>
                <a:defRPr/>
              </a:pPr>
              <a:t>‹#›</a:t>
            </a:fld>
            <a:endParaRPr lang="fi-FI"/>
          </a:p>
        </p:txBody>
      </p:sp>
    </p:spTree>
    <p:extLst>
      <p:ext uri="{BB962C8B-B14F-4D97-AF65-F5344CB8AC3E}">
        <p14:creationId xmlns:p14="http://schemas.microsoft.com/office/powerpoint/2010/main" val="3591588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234C09A9-0E7A-4466-B369-8F854751BF14}" type="datetime1">
              <a:rPr lang="fi-FI"/>
              <a:pPr>
                <a:defRPr/>
              </a:pPr>
              <a:t>15.12.2022</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34E8D0A4-1FEE-4C61-A921-1CB1998DECE1}" type="slidenum">
              <a:rPr lang="fi-FI"/>
              <a:pPr>
                <a:defRPr/>
              </a:pPr>
              <a:t>‹#›</a:t>
            </a:fld>
            <a:endParaRPr lang="fi-FI"/>
          </a:p>
        </p:txBody>
      </p:sp>
    </p:spTree>
    <p:extLst>
      <p:ext uri="{BB962C8B-B14F-4D97-AF65-F5344CB8AC3E}">
        <p14:creationId xmlns:p14="http://schemas.microsoft.com/office/powerpoint/2010/main" val="2852675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360AEF4E-67A8-4750-AB1A-DEA680874E1A}" type="datetime1">
              <a:rPr lang="fi-FI"/>
              <a:pPr>
                <a:defRPr/>
              </a:pPr>
              <a:t>15.12.2022</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D548D4CD-36E3-40D7-A7BA-C5D2FB29EEE9}" type="slidenum">
              <a:rPr lang="fi-FI"/>
              <a:pPr>
                <a:defRPr/>
              </a:pPr>
              <a:t>‹#›</a:t>
            </a:fld>
            <a:endParaRPr lang="fi-FI"/>
          </a:p>
        </p:txBody>
      </p:sp>
    </p:spTree>
    <p:extLst>
      <p:ext uri="{BB962C8B-B14F-4D97-AF65-F5344CB8AC3E}">
        <p14:creationId xmlns:p14="http://schemas.microsoft.com/office/powerpoint/2010/main" val="1591553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4FBD416A-D668-4C30-83D7-869FDF30B414}" type="datetime1">
              <a:rPr lang="fi-FI"/>
              <a:pPr>
                <a:defRPr/>
              </a:pPr>
              <a:t>15.12.2022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D4C1BF8A-3D2B-4CA0-99A5-1C05F0DD91AB}" type="slidenum">
              <a:rPr lang="fi-FI"/>
              <a:pPr>
                <a:defRPr/>
              </a:pPr>
              <a:t>‹#›</a:t>
            </a:fld>
            <a:endParaRPr lang="fi-FI"/>
          </a:p>
        </p:txBody>
      </p:sp>
    </p:spTree>
    <p:extLst>
      <p:ext uri="{BB962C8B-B14F-4D97-AF65-F5344CB8AC3E}">
        <p14:creationId xmlns:p14="http://schemas.microsoft.com/office/powerpoint/2010/main" val="759390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0E1F16A1-E223-499D-B88D-B212E27EFDE8}" type="datetime1">
              <a:rPr lang="fi-FI"/>
              <a:pPr>
                <a:defRPr/>
              </a:pPr>
              <a:t>15.12.2022</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061B194F-5DE4-4261-B722-458BCCA231CF}" type="slidenum">
              <a:rPr lang="fi-FI"/>
              <a:pPr>
                <a:defRPr/>
              </a:pPr>
              <a:t>‹#›</a:t>
            </a:fld>
            <a:endParaRPr lang="fi-FI"/>
          </a:p>
        </p:txBody>
      </p:sp>
    </p:spTree>
    <p:extLst>
      <p:ext uri="{BB962C8B-B14F-4D97-AF65-F5344CB8AC3E}">
        <p14:creationId xmlns:p14="http://schemas.microsoft.com/office/powerpoint/2010/main" val="3445224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9" name="Kuva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810338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600756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81598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767B42F6-A93F-4600-ADBE-0CFABC75836F}"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000C995-1A7E-4622-B5FD-0C2B34138000}"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2319072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375981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038232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513689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6"/>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857007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04782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00D7A6"/>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811033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982797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D4F00"/>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p:cNvSpPr>
            <a:spLocks noGrp="1"/>
          </p:cNvSpPr>
          <p:nvPr>
            <p:ph type="dt" sz="half" idx="10"/>
          </p:nvPr>
        </p:nvSpPr>
        <p:spPr/>
        <p:txBody>
          <a:bodyPr/>
          <a:lstStyle>
            <a:lvl1pPr>
              <a:defRPr/>
            </a:lvl1pPr>
          </a:lstStyle>
          <a:p>
            <a:pPr>
              <a:defRPr/>
            </a:pPr>
            <a:fld id="{BC6F1A0F-0236-49F1-8251-94C0CC6B30ED}" type="datetime1">
              <a:rPr lang="fi-FI"/>
              <a:pPr>
                <a:defRPr/>
              </a:pPr>
              <a:t>15.12.2022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9A032849-1B89-4812-946E-BD869BDB57DC}" type="slidenum">
              <a:rPr lang="fi-FI"/>
              <a:pPr>
                <a:defRPr/>
              </a:pPr>
              <a:t>‹#›</a:t>
            </a:fld>
            <a:endParaRPr lang="fi-FI"/>
          </a:p>
        </p:txBody>
      </p:sp>
    </p:spTree>
    <p:extLst>
      <p:ext uri="{BB962C8B-B14F-4D97-AF65-F5344CB8AC3E}">
        <p14:creationId xmlns:p14="http://schemas.microsoft.com/office/powerpoint/2010/main" val="3407348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9008C79A-C89C-44B5-913F-006BDA2F62F0}"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0C66C4CE-9622-4C36-B186-4E2CD77B86E4}"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51946"/>
            <a:ext cx="974221" cy="483458"/>
          </a:xfrm>
          <a:prstGeom prst="rect">
            <a:avLst/>
          </a:prstGeom>
        </p:spPr>
      </p:pic>
    </p:spTree>
    <p:extLst>
      <p:ext uri="{BB962C8B-B14F-4D97-AF65-F5344CB8AC3E}">
        <p14:creationId xmlns:p14="http://schemas.microsoft.com/office/powerpoint/2010/main" val="332239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F97D774C-979D-41D8-AFFE-1A22B544BE2E}" type="datetime1">
              <a:rPr lang="fi-FI"/>
              <a:pPr>
                <a:defRPr/>
              </a:pPr>
              <a:t>15.12.2022</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B5622F2E-52EB-47DA-9716-C0E16F8C7CCE}" type="slidenum">
              <a:rPr lang="fi-FI"/>
              <a:pPr>
                <a:defRPr/>
              </a:pPr>
              <a:t>‹#›</a:t>
            </a:fld>
            <a:endParaRPr lang="fi-FI"/>
          </a:p>
        </p:txBody>
      </p:sp>
    </p:spTree>
    <p:extLst>
      <p:ext uri="{BB962C8B-B14F-4D97-AF65-F5344CB8AC3E}">
        <p14:creationId xmlns:p14="http://schemas.microsoft.com/office/powerpoint/2010/main" val="283872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0269ADE-769C-4BD1-8F5F-843824216B22}"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0FEF11C-8184-41FF-901C-654DAE168E7B}"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189194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0806113" y="0"/>
            <a:ext cx="1395412" cy="6858000"/>
          </a:xfrm>
          <a:custGeom>
            <a:avLst/>
            <a:gdLst>
              <a:gd name="T0" fmla="*/ 30477 w 2885"/>
              <a:gd name="T1" fmla="*/ 0 h 14300"/>
              <a:gd name="T2" fmla="*/ 18383 w 2885"/>
              <a:gd name="T3" fmla="*/ 11990 h 14300"/>
              <a:gd name="T4" fmla="*/ 286874 w 2885"/>
              <a:gd name="T5" fmla="*/ 276718 h 14300"/>
              <a:gd name="T6" fmla="*/ 18383 w 2885"/>
              <a:gd name="T7" fmla="*/ 540967 h 14300"/>
              <a:gd name="T8" fmla="*/ 268491 w 2885"/>
              <a:gd name="T9" fmla="*/ 787951 h 14300"/>
              <a:gd name="T10" fmla="*/ 0 w 2885"/>
              <a:gd name="T11" fmla="*/ 1052199 h 14300"/>
              <a:gd name="T12" fmla="*/ 268491 w 2885"/>
              <a:gd name="T13" fmla="*/ 1316928 h 14300"/>
              <a:gd name="T14" fmla="*/ 0 w 2885"/>
              <a:gd name="T15" fmla="*/ 1581656 h 14300"/>
              <a:gd name="T16" fmla="*/ 268491 w 2885"/>
              <a:gd name="T17" fmla="*/ 1846385 h 14300"/>
              <a:gd name="T18" fmla="*/ 0 w 2885"/>
              <a:gd name="T19" fmla="*/ 2111113 h 14300"/>
              <a:gd name="T20" fmla="*/ 268491 w 2885"/>
              <a:gd name="T21" fmla="*/ 2375841 h 14300"/>
              <a:gd name="T22" fmla="*/ 0 w 2885"/>
              <a:gd name="T23" fmla="*/ 2640570 h 14300"/>
              <a:gd name="T24" fmla="*/ 268491 w 2885"/>
              <a:gd name="T25" fmla="*/ 2905298 h 14300"/>
              <a:gd name="T26" fmla="*/ 0 w 2885"/>
              <a:gd name="T27" fmla="*/ 3170027 h 14300"/>
              <a:gd name="T28" fmla="*/ 281553 w 2885"/>
              <a:gd name="T29" fmla="*/ 3447704 h 14300"/>
              <a:gd name="T30" fmla="*/ 18383 w 2885"/>
              <a:gd name="T31" fmla="*/ 3706677 h 14300"/>
              <a:gd name="T32" fmla="*/ 286874 w 2885"/>
              <a:gd name="T33" fmla="*/ 3971405 h 14300"/>
              <a:gd name="T34" fmla="*/ 18383 w 2885"/>
              <a:gd name="T35" fmla="*/ 4236134 h 14300"/>
              <a:gd name="T36" fmla="*/ 286874 w 2885"/>
              <a:gd name="T37" fmla="*/ 4500862 h 14300"/>
              <a:gd name="T38" fmla="*/ 18383 w 2885"/>
              <a:gd name="T39" fmla="*/ 4765591 h 14300"/>
              <a:gd name="T40" fmla="*/ 286874 w 2885"/>
              <a:gd name="T41" fmla="*/ 5030319 h 14300"/>
              <a:gd name="T42" fmla="*/ 18383 w 2885"/>
              <a:gd name="T43" fmla="*/ 5295047 h 14300"/>
              <a:gd name="T44" fmla="*/ 268491 w 2885"/>
              <a:gd name="T45" fmla="*/ 5541552 h 14300"/>
              <a:gd name="T46" fmla="*/ 0 w 2885"/>
              <a:gd name="T47" fmla="*/ 5806280 h 14300"/>
              <a:gd name="T48" fmla="*/ 268491 w 2885"/>
              <a:gd name="T49" fmla="*/ 6071009 h 14300"/>
              <a:gd name="T50" fmla="*/ 0 w 2885"/>
              <a:gd name="T51" fmla="*/ 6335737 h 14300"/>
              <a:gd name="T52" fmla="*/ 268491 w 2885"/>
              <a:gd name="T53" fmla="*/ 6600465 h 14300"/>
              <a:gd name="T54" fmla="*/ 7257 w 2885"/>
              <a:gd name="T55" fmla="*/ 6858000 h 14300"/>
              <a:gd name="T56" fmla="*/ 1395671 w 2885"/>
              <a:gd name="T57" fmla="*/ 6858000 h 14300"/>
              <a:gd name="T58" fmla="*/ 1395671 w 2885"/>
              <a:gd name="T59" fmla="*/ 0 h 14300"/>
              <a:gd name="T60" fmla="*/ 30477 w 2885"/>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5"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885" y="14300"/>
                </a:lnTo>
                <a:cubicBezTo>
                  <a:pt x="2885" y="9533"/>
                  <a:pt x="2885" y="4767"/>
                  <a:pt x="2885" y="0"/>
                </a:cubicBezTo>
                <a:lnTo>
                  <a:pt x="63"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A37F8614-4956-4244-A18E-4FE67CC6A0DE}"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21D465F9-A8AA-48E0-96FD-5EA515275563}" type="slidenum">
              <a:rPr lang="fi-FI"/>
              <a:pPr>
                <a:defRPr/>
              </a:pPr>
              <a:t>‹#›</a:t>
            </a:fld>
            <a:endParaRPr lang="fi-FI"/>
          </a:p>
        </p:txBody>
      </p:sp>
    </p:spTree>
    <p:extLst>
      <p:ext uri="{BB962C8B-B14F-4D97-AF65-F5344CB8AC3E}">
        <p14:creationId xmlns:p14="http://schemas.microsoft.com/office/powerpoint/2010/main" val="3230830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B67DC5FA-E8C0-4753-87E8-6FDB0E691AE4}"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EF62B0B-8D53-41DF-A4C3-82D3C39DE24E}" type="slidenum">
              <a:rPr lang="fi-FI"/>
              <a:pPr>
                <a:defRPr/>
              </a:pPr>
              <a:t>‹#›</a:t>
            </a:fld>
            <a:endParaRPr lang="fi-FI"/>
          </a:p>
        </p:txBody>
      </p:sp>
    </p:spTree>
    <p:extLst>
      <p:ext uri="{BB962C8B-B14F-4D97-AF65-F5344CB8AC3E}">
        <p14:creationId xmlns:p14="http://schemas.microsoft.com/office/powerpoint/2010/main" val="3896540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EC76B7F5-5D30-445D-8743-6C0AF6AE2DBD}" type="datetime1">
              <a:rPr lang="fi-FI"/>
              <a:pPr>
                <a:defRPr/>
              </a:pPr>
              <a:t>15.12.2022</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80B8FDAC-052A-456F-A6C2-77AB30810241}" type="slidenum">
              <a:rPr lang="fi-FI"/>
              <a:pPr>
                <a:defRPr/>
              </a:pPr>
              <a:t>‹#›</a:t>
            </a:fld>
            <a:endParaRPr lang="fi-FI"/>
          </a:p>
        </p:txBody>
      </p:sp>
    </p:spTree>
    <p:extLst>
      <p:ext uri="{BB962C8B-B14F-4D97-AF65-F5344CB8AC3E}">
        <p14:creationId xmlns:p14="http://schemas.microsoft.com/office/powerpoint/2010/main" val="1461958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3F9F2D6C-D912-410E-9712-AB691D9E6D77}" type="datetime1">
              <a:rPr lang="fi-FI"/>
              <a:pPr>
                <a:defRPr/>
              </a:pPr>
              <a:t>15.12.2022</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76AB9F96-60A9-4A50-9AAA-A5BE376A3DC1}" type="slidenum">
              <a:rPr lang="fi-FI"/>
              <a:pPr>
                <a:defRPr/>
              </a:pPr>
              <a:t>‹#›</a:t>
            </a:fld>
            <a:endParaRPr lang="fi-FI"/>
          </a:p>
        </p:txBody>
      </p:sp>
    </p:spTree>
    <p:extLst>
      <p:ext uri="{BB962C8B-B14F-4D97-AF65-F5344CB8AC3E}">
        <p14:creationId xmlns:p14="http://schemas.microsoft.com/office/powerpoint/2010/main" val="1222642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75E1440C-BC62-4571-AE24-DAF49DEBC96D}" type="datetime1">
              <a:rPr lang="fi-FI"/>
              <a:pPr>
                <a:defRPr/>
              </a:pPr>
              <a:t>15.12.2022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51FF56BC-E4D2-43F9-A6B9-0E41B0B816E2}" type="slidenum">
              <a:rPr lang="fi-FI"/>
              <a:pPr>
                <a:defRPr/>
              </a:pPr>
              <a:t>‹#›</a:t>
            </a:fld>
            <a:endParaRPr lang="fi-FI"/>
          </a:p>
        </p:txBody>
      </p:sp>
    </p:spTree>
    <p:extLst>
      <p:ext uri="{BB962C8B-B14F-4D97-AF65-F5344CB8AC3E}">
        <p14:creationId xmlns:p14="http://schemas.microsoft.com/office/powerpoint/2010/main" val="2527023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FE162643-FA14-4451-91A0-633ABB68E640}" type="datetime1">
              <a:rPr lang="fi-FI"/>
              <a:pPr>
                <a:defRPr/>
              </a:pPr>
              <a:t>15.12.2022</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ED73CFA3-4CFF-45C0-AABB-82F1799DF83B}" type="slidenum">
              <a:rPr lang="fi-FI"/>
              <a:pPr>
                <a:defRPr/>
              </a:pPr>
              <a:t>‹#›</a:t>
            </a:fld>
            <a:endParaRPr lang="fi-FI"/>
          </a:p>
        </p:txBody>
      </p:sp>
    </p:spTree>
    <p:extLst>
      <p:ext uri="{BB962C8B-B14F-4D97-AF65-F5344CB8AC3E}">
        <p14:creationId xmlns:p14="http://schemas.microsoft.com/office/powerpoint/2010/main" val="2793583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2557678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1754998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9779948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533526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38ACB1F-B6C7-4B47-BEE4-2D8BF30137D9}"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32258CF7-350C-4ABC-B503-C4FF59B3125D}"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36328130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4349123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14525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3547438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9FC9EB"/>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614982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085562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FD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2963869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9246"/>
                </a:solidFill>
                <a:latin typeface="+mj-lt"/>
              </a:defRPr>
            </a:lvl1pPr>
          </a:lstStyle>
          <a:p>
            <a:r>
              <a:rPr lang="fi-FI"/>
              <a:t>Muokkaa </a:t>
            </a:r>
            <a:r>
              <a:rPr lang="fi-FI" err="1"/>
              <a:t>perustyyl</a:t>
            </a:r>
            <a:r>
              <a:rPr lang="fi-FI"/>
              <a:t>. </a:t>
            </a:r>
            <a:r>
              <a:rPr lang="fi-FI" err="1"/>
              <a:t>napsautt</a:t>
            </a:r>
            <a:r>
              <a:rPr lang="fi-FI"/>
              <a:t>.</a:t>
            </a:r>
          </a:p>
        </p:txBody>
      </p:sp>
      <p:sp>
        <p:nvSpPr>
          <p:cNvPr id="3" name="Päivämäärän paikkamerkki 3"/>
          <p:cNvSpPr>
            <a:spLocks noGrp="1"/>
          </p:cNvSpPr>
          <p:nvPr>
            <p:ph type="dt" sz="half" idx="10"/>
          </p:nvPr>
        </p:nvSpPr>
        <p:spPr/>
        <p:txBody>
          <a:bodyPr/>
          <a:lstStyle>
            <a:lvl1pPr>
              <a:defRPr/>
            </a:lvl1pPr>
          </a:lstStyle>
          <a:p>
            <a:pPr>
              <a:defRPr/>
            </a:pPr>
            <a:fld id="{EB99879F-2613-409B-BC33-7AA5F382AE7C}" type="datetime1">
              <a:rPr lang="fi-FI"/>
              <a:pPr>
                <a:defRPr/>
              </a:pPr>
              <a:t>15.12.2022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CB0CC42B-A9DA-43FE-B433-B401A4C1B06B}" type="slidenum">
              <a:rPr lang="fi-FI"/>
              <a:pPr>
                <a:defRPr/>
              </a:pPr>
              <a:t>‹#›</a:t>
            </a:fld>
            <a:endParaRPr lang="fi-FI"/>
          </a:p>
        </p:txBody>
      </p:sp>
    </p:spTree>
    <p:extLst>
      <p:ext uri="{BB962C8B-B14F-4D97-AF65-F5344CB8AC3E}">
        <p14:creationId xmlns:p14="http://schemas.microsoft.com/office/powerpoint/2010/main" val="30939402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924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A1C4ED26-F4E9-4A78-99D8-59E3E63D62A4}"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397689A-80FB-4882-ADEA-AA84731E7BAA}"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74221" cy="483458"/>
          </a:xfrm>
          <a:prstGeom prst="rect">
            <a:avLst/>
          </a:prstGeom>
        </p:spPr>
      </p:pic>
    </p:spTree>
    <p:extLst>
      <p:ext uri="{BB962C8B-B14F-4D97-AF65-F5344CB8AC3E}">
        <p14:creationId xmlns:p14="http://schemas.microsoft.com/office/powerpoint/2010/main" val="1712832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893790C5-026D-40F8-8C6B-45BBE42D7569}" type="datetime1">
              <a:rPr lang="fi-FI"/>
              <a:pPr>
                <a:defRPr/>
              </a:pPr>
              <a:t>15.12.2022</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C04A370D-2F3E-4DE1-87DC-828A0F7C74BF}" type="slidenum">
              <a:rPr lang="fi-FI"/>
              <a:pPr>
                <a:defRPr/>
              </a:pPr>
              <a:t>‹#›</a:t>
            </a:fld>
            <a:endParaRPr lang="fi-FI"/>
          </a:p>
        </p:txBody>
      </p:sp>
    </p:spTree>
    <p:extLst>
      <p:ext uri="{BB962C8B-B14F-4D97-AF65-F5344CB8AC3E}">
        <p14:creationId xmlns:p14="http://schemas.microsoft.com/office/powerpoint/2010/main" val="2293465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Suorakulmio 6"/>
          <p:cNvSpPr>
            <a:spLocks noChangeArrowheads="1"/>
          </p:cNvSpPr>
          <p:nvPr/>
        </p:nvSpPr>
        <p:spPr bwMode="auto">
          <a:xfrm>
            <a:off x="11050588" y="0"/>
            <a:ext cx="1141412" cy="6858000"/>
          </a:xfrm>
          <a:prstGeom prst="rect">
            <a:avLst/>
          </a:prstGeom>
          <a:solidFill>
            <a:srgbClr val="0092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endParaRPr lang="fi-FI" alt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7826E677-188F-4B7B-B8DC-3312C4107D15}"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45365489-F9DB-4006-B267-AC0297EE2D3B}" type="slidenum">
              <a:rPr lang="fi-FI"/>
              <a:pPr>
                <a:defRPr/>
              </a:pPr>
              <a:t>‹#›</a:t>
            </a:fld>
            <a:endParaRPr lang="fi-FI"/>
          </a:p>
        </p:txBody>
      </p:sp>
    </p:spTree>
    <p:extLst>
      <p:ext uri="{BB962C8B-B14F-4D97-AF65-F5344CB8AC3E}">
        <p14:creationId xmlns:p14="http://schemas.microsoft.com/office/powerpoint/2010/main" val="59233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perustyyl. napsautt.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CEF9DAB9-03AA-4DDC-915C-9DDAA21C3FD0}" type="datetime1">
              <a:rPr lang="fi-FI"/>
              <a:pPr>
                <a:defRPr/>
              </a:pPr>
              <a:t>15.12.2022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500E098-38A1-40B0-98D5-A6B90516A399}" type="slidenum">
              <a:rPr lang="fi-FI"/>
              <a:pPr>
                <a:defRPr/>
              </a:pPr>
              <a:t>‹#›</a:t>
            </a:fld>
            <a:endParaRPr lang="fi-FI"/>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83" y="6269038"/>
            <a:ext cx="943954" cy="468438"/>
          </a:xfrm>
          <a:prstGeom prst="rect">
            <a:avLst/>
          </a:prstGeom>
        </p:spPr>
      </p:pic>
    </p:spTree>
    <p:extLst>
      <p:ext uri="{BB962C8B-B14F-4D97-AF65-F5344CB8AC3E}">
        <p14:creationId xmlns:p14="http://schemas.microsoft.com/office/powerpoint/2010/main" val="16967844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8AAEB937-3D79-4750-B5B4-492608B1E8AA}" type="datetime1">
              <a:rPr lang="fi-FI"/>
              <a:pPr>
                <a:defRPr/>
              </a:pPr>
              <a:t>15.12.2022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7B616D6E-289D-40E9-B570-28CA44414CC9}" type="slidenum">
              <a:rPr lang="fi-FI"/>
              <a:pPr>
                <a:defRPr/>
              </a:pPr>
              <a:t>‹#›</a:t>
            </a:fld>
            <a:endParaRPr lang="fi-FI"/>
          </a:p>
        </p:txBody>
      </p:sp>
    </p:spTree>
    <p:extLst>
      <p:ext uri="{BB962C8B-B14F-4D97-AF65-F5344CB8AC3E}">
        <p14:creationId xmlns:p14="http://schemas.microsoft.com/office/powerpoint/2010/main" val="28333853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433761FF-AFA2-4657-B91C-50BA68076628}" type="datetime1">
              <a:rPr lang="fi-FI"/>
              <a:pPr>
                <a:defRPr/>
              </a:pPr>
              <a:t>15.12.2022</a:t>
            </a:fld>
            <a:endParaRPr lang="fi-FI"/>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p>
        </p:txBody>
      </p:sp>
      <p:sp>
        <p:nvSpPr>
          <p:cNvPr id="9" name="Dian numeron paikkamerkki 5"/>
          <p:cNvSpPr>
            <a:spLocks noGrp="1"/>
          </p:cNvSpPr>
          <p:nvPr>
            <p:ph type="sldNum" sz="quarter" idx="17"/>
          </p:nvPr>
        </p:nvSpPr>
        <p:spPr/>
        <p:txBody>
          <a:bodyPr/>
          <a:lstStyle>
            <a:lvl1pPr>
              <a:defRPr/>
            </a:lvl1pPr>
          </a:lstStyle>
          <a:p>
            <a:pPr>
              <a:defRPr/>
            </a:pPr>
            <a:fld id="{4541C56E-17AA-491A-88FC-4954AD6F5711}" type="slidenum">
              <a:rPr lang="fi-FI"/>
              <a:pPr>
                <a:defRPr/>
              </a:pPr>
              <a:t>‹#›</a:t>
            </a:fld>
            <a:endParaRPr lang="fi-FI"/>
          </a:p>
        </p:txBody>
      </p:sp>
    </p:spTree>
    <p:extLst>
      <p:ext uri="{BB962C8B-B14F-4D97-AF65-F5344CB8AC3E}">
        <p14:creationId xmlns:p14="http://schemas.microsoft.com/office/powerpoint/2010/main" val="8407466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0B325D39-D4AE-4B18-A120-6A27BD89BC07}" type="datetime1">
              <a:rPr lang="fi-FI"/>
              <a:pPr>
                <a:defRPr/>
              </a:pPr>
              <a:t>15.12.2022</a:t>
            </a:fld>
            <a:endParaRPr lang="fi-FI"/>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6"/>
          </p:nvPr>
        </p:nvSpPr>
        <p:spPr/>
        <p:txBody>
          <a:bodyPr/>
          <a:lstStyle>
            <a:lvl1pPr>
              <a:defRPr/>
            </a:lvl1pPr>
          </a:lstStyle>
          <a:p>
            <a:pPr>
              <a:defRPr/>
            </a:pPr>
            <a:fld id="{FC3111A7-463D-4F97-A0E9-AF47AA55A5C3}" type="slidenum">
              <a:rPr lang="fi-FI"/>
              <a:pPr>
                <a:defRPr/>
              </a:pPr>
              <a:t>‹#›</a:t>
            </a:fld>
            <a:endParaRPr lang="fi-FI"/>
          </a:p>
        </p:txBody>
      </p:sp>
    </p:spTree>
    <p:extLst>
      <p:ext uri="{BB962C8B-B14F-4D97-AF65-F5344CB8AC3E}">
        <p14:creationId xmlns:p14="http://schemas.microsoft.com/office/powerpoint/2010/main" val="2608285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5366FA84-D579-4550-948E-BF8123A94C58}" type="datetime1">
              <a:rPr lang="fi-FI"/>
              <a:pPr>
                <a:defRPr/>
              </a:pPr>
              <a:t>15.12.2022</a:t>
            </a:fld>
            <a:endParaRPr lang="fi-FI"/>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5" name="Dian numeron paikkamerkki 5"/>
          <p:cNvSpPr>
            <a:spLocks noGrp="1"/>
          </p:cNvSpPr>
          <p:nvPr>
            <p:ph type="sldNum" sz="quarter" idx="12"/>
          </p:nvPr>
        </p:nvSpPr>
        <p:spPr/>
        <p:txBody>
          <a:bodyPr/>
          <a:lstStyle>
            <a:lvl1pPr>
              <a:defRPr/>
            </a:lvl1pPr>
          </a:lstStyle>
          <a:p>
            <a:pPr>
              <a:defRPr/>
            </a:pPr>
            <a:fld id="{64F3BFC1-AF1D-4478-A224-B60AEFA08E06}" type="slidenum">
              <a:rPr lang="fi-FI"/>
              <a:pPr>
                <a:defRPr/>
              </a:pPr>
              <a:t>‹#›</a:t>
            </a:fld>
            <a:endParaRPr lang="fi-FI"/>
          </a:p>
        </p:txBody>
      </p:sp>
    </p:spTree>
    <p:extLst>
      <p:ext uri="{BB962C8B-B14F-4D97-AF65-F5344CB8AC3E}">
        <p14:creationId xmlns:p14="http://schemas.microsoft.com/office/powerpoint/2010/main" val="31003798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DC5543B0-0C2D-45A3-B464-68E0B8E2B42D}" type="datetime1">
              <a:rPr lang="fi-FI"/>
              <a:pPr>
                <a:defRPr/>
              </a:pPr>
              <a:t>15.12.2022</a:t>
            </a:fld>
            <a:endParaRPr lang="fi-FI"/>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4" name="Dian numeron paikkamerkki 5"/>
          <p:cNvSpPr>
            <a:spLocks noGrp="1"/>
          </p:cNvSpPr>
          <p:nvPr>
            <p:ph type="sldNum" sz="quarter" idx="12"/>
          </p:nvPr>
        </p:nvSpPr>
        <p:spPr/>
        <p:txBody>
          <a:bodyPr/>
          <a:lstStyle>
            <a:lvl1pPr>
              <a:defRPr/>
            </a:lvl1pPr>
          </a:lstStyle>
          <a:p>
            <a:pPr>
              <a:defRPr/>
            </a:pPr>
            <a:fld id="{D77E1574-3824-4B86-8793-1C84A155573B}" type="slidenum">
              <a:rPr lang="fi-FI"/>
              <a:pPr>
                <a:defRPr/>
              </a:pPr>
              <a:t>‹#›</a:t>
            </a:fld>
            <a:endParaRPr lang="fi-FI"/>
          </a:p>
        </p:txBody>
      </p:sp>
    </p:spTree>
    <p:extLst>
      <p:ext uri="{BB962C8B-B14F-4D97-AF65-F5344CB8AC3E}">
        <p14:creationId xmlns:p14="http://schemas.microsoft.com/office/powerpoint/2010/main" val="14855470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563" y="6111010"/>
            <a:ext cx="974221" cy="483458"/>
          </a:xfrm>
          <a:prstGeom prst="rect">
            <a:avLst/>
          </a:prstGeom>
        </p:spPr>
      </p:pic>
    </p:spTree>
    <p:extLst>
      <p:ext uri="{BB962C8B-B14F-4D97-AF65-F5344CB8AC3E}">
        <p14:creationId xmlns:p14="http://schemas.microsoft.com/office/powerpoint/2010/main" val="33467323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736372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6294436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7561267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308612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50C25E1D-7876-438A-AB40-16B5D76A813B}" type="datetime1">
              <a:rPr lang="fi-FI"/>
              <a:pPr>
                <a:defRPr/>
              </a:pPr>
              <a:t>15.12.2022</a:t>
            </a:fld>
            <a:endParaRPr lang="fi-FI"/>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6" name="Dian numeron paikkamerkki 5"/>
          <p:cNvSpPr>
            <a:spLocks noGrp="1"/>
          </p:cNvSpPr>
          <p:nvPr>
            <p:ph type="sldNum" sz="quarter" idx="12"/>
          </p:nvPr>
        </p:nvSpPr>
        <p:spPr/>
        <p:txBody>
          <a:bodyPr/>
          <a:lstStyle>
            <a:lvl1pPr>
              <a:defRPr/>
            </a:lvl1pPr>
          </a:lstStyle>
          <a:p>
            <a:pPr>
              <a:defRPr/>
            </a:pPr>
            <a:fld id="{8B53CBEE-DE6E-4C67-8C14-4593D41303CA}" type="slidenum">
              <a:rPr lang="fi-FI"/>
              <a:pPr>
                <a:defRPr/>
              </a:pPr>
              <a:t>‹#›</a:t>
            </a:fld>
            <a:endParaRPr lang="fi-FI"/>
          </a:p>
        </p:txBody>
      </p:sp>
    </p:spTree>
    <p:extLst>
      <p:ext uri="{BB962C8B-B14F-4D97-AF65-F5344CB8AC3E}">
        <p14:creationId xmlns:p14="http://schemas.microsoft.com/office/powerpoint/2010/main" val="5346145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4292168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837423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17430932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FFC61E"/>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5770995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92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a:t>
            </a:r>
            <a:r>
              <a:rPr lang="fi-FI" err="1"/>
              <a:t>perustyyl</a:t>
            </a:r>
            <a:r>
              <a:rPr lang="fi-FI"/>
              <a:t>. </a:t>
            </a:r>
            <a:r>
              <a:rPr lang="fi-FI" err="1"/>
              <a:t>napsautt</a:t>
            </a:r>
            <a:r>
              <a:rPr lang="fi-FI"/>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18" name="Kuva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1652" y="6128102"/>
            <a:ext cx="974221" cy="483458"/>
          </a:xfrm>
          <a:prstGeom prst="rect">
            <a:avLst/>
          </a:prstGeom>
        </p:spPr>
      </p:pic>
    </p:spTree>
    <p:extLst>
      <p:ext uri="{BB962C8B-B14F-4D97-AF65-F5344CB8AC3E}">
        <p14:creationId xmlns:p14="http://schemas.microsoft.com/office/powerpoint/2010/main" val="2347806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4.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5.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3.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image" Target="../media/image6.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theme" Target="../theme/theme4.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F5EBE5BE-709E-4FB5-A005-A3E961C70CA9}" type="datetime1">
              <a:rPr lang="fi-FI"/>
              <a:pPr>
                <a:defRPr/>
              </a:pPr>
              <a:t>15.12.2022</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B5C6A22F-21FA-401F-8BC7-615D7899174A}" type="slidenum">
              <a:rPr lang="fi-FI"/>
              <a:pPr>
                <a:defRPr/>
              </a:pPr>
              <a:t>‹#›</a:t>
            </a:fld>
            <a:endParaRPr lang="fi-FI"/>
          </a:p>
        </p:txBody>
      </p:sp>
      <p:pic>
        <p:nvPicPr>
          <p:cNvPr id="2" name="Kuva 1"/>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457200" y="6176963"/>
            <a:ext cx="1011583" cy="501999"/>
          </a:xfrm>
          <a:prstGeom prst="rect">
            <a:avLst/>
          </a:prstGeom>
        </p:spPr>
      </p:pic>
    </p:spTree>
  </p:cSld>
  <p:clrMap bg1="lt1" tx1="dk1" bg2="lt2" tx2="dk2" accent1="accent1" accent2="accent2" accent3="accent3" accent4="accent4" accent5="accent5" accent6="accent6" hlink="hlink" folHlink="folHlink"/>
  <p:sldLayoutIdLst>
    <p:sldLayoutId id="2147483820" r:id="rId1"/>
    <p:sldLayoutId id="2147483852" r:id="rId2"/>
    <p:sldLayoutId id="2147483853" r:id="rId3"/>
    <p:sldLayoutId id="2147483854" r:id="rId4"/>
    <p:sldLayoutId id="2147483855" r:id="rId5"/>
    <p:sldLayoutId id="2147483856" r:id="rId6"/>
    <p:sldLayoutId id="2147483857" r:id="rId7"/>
    <p:sldLayoutId id="2147483858" r:id="rId8"/>
    <p:sldLayoutId id="2147483821" r:id="rId9"/>
    <p:sldLayoutId id="2147483859" r:id="rId10"/>
    <p:sldLayoutId id="2147483860" r:id="rId11"/>
    <p:sldLayoutId id="2147483861" r:id="rId12"/>
    <p:sldLayoutId id="2147483862" r:id="rId13"/>
    <p:sldLayoutId id="2147483863" r:id="rId14"/>
    <p:sldLayoutId id="2147483822" r:id="rId15"/>
    <p:sldLayoutId id="2147483823" r:id="rId16"/>
    <p:sldLayoutId id="2147483824" r:id="rId17"/>
    <p:sldLayoutId id="2147483825" r:id="rId18"/>
    <p:sldLayoutId id="2147483826" r:id="rId19"/>
    <p:sldLayoutId id="2147483827" r:id="rId20"/>
    <p:sldLayoutId id="2147483828" r:id="rId21"/>
    <p:sldLayoutId id="2147483864" r:id="rId22"/>
    <p:sldLayoutId id="2147483865" r:id="rId23"/>
    <p:sldLayoutId id="2147483866" r:id="rId24"/>
    <p:sldLayoutId id="2147483829" r:id="rId25"/>
    <p:sldLayoutId id="2147483830"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 id="2147483913" r:id="rId37"/>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4099"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BF"/>
                </a:solidFill>
                <a:latin typeface="+mn-lt"/>
              </a:defRPr>
            </a:lvl1pPr>
          </a:lstStyle>
          <a:p>
            <a:pPr>
              <a:defRPr/>
            </a:pPr>
            <a:fld id="{CBAAA115-3CED-498F-A139-DF2375735ED4}" type="datetime1">
              <a:rPr lang="fi-FI"/>
              <a:pPr>
                <a:defRPr/>
              </a:pPr>
              <a:t>15.12.2022</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BF"/>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BF"/>
                </a:solidFill>
                <a:latin typeface="+mn-lt"/>
              </a:defRPr>
            </a:lvl1pPr>
          </a:lstStyle>
          <a:p>
            <a:pPr>
              <a:defRPr/>
            </a:pPr>
            <a:fld id="{593C62A2-8F4B-4BA5-BB95-3B4A6DD9E671}" type="slidenum">
              <a:rPr lang="fi-FI"/>
              <a:pPr>
                <a:defRPr/>
              </a:pPr>
              <a:t>‹#›</a:t>
            </a:fld>
            <a:endParaRPr lang="fi-FI"/>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4980" y="6110309"/>
            <a:ext cx="1133725" cy="644588"/>
          </a:xfrm>
          <a:prstGeom prst="rect">
            <a:avLst/>
          </a:prstGeom>
        </p:spPr>
      </p:pic>
    </p:spTree>
  </p:cSld>
  <p:clrMap bg1="lt1" tx1="dk1" bg2="lt2" tx2="dk2" accent1="accent1" accent2="accent2" accent3="accent3" accent4="accent4" accent5="accent5" accent6="accent6" hlink="hlink" folHlink="folHlink"/>
  <p:sldLayoutIdLst>
    <p:sldLayoutId id="2147483831" r:id="rId1"/>
    <p:sldLayoutId id="2147483877" r:id="rId2"/>
    <p:sldLayoutId id="2147483832" r:id="rId3"/>
    <p:sldLayoutId id="2147483878" r:id="rId4"/>
    <p:sldLayoutId id="2147483833" r:id="rId5"/>
    <p:sldLayoutId id="2147483834" r:id="rId6"/>
    <p:sldLayoutId id="2147483835" r:id="rId7"/>
    <p:sldLayoutId id="2147483836" r:id="rId8"/>
    <p:sldLayoutId id="2147483837"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Lst>
  <p:hf hdr="0"/>
  <p:txStyles>
    <p:titleStyle>
      <a:lvl1pPr algn="l" rtl="0" fontAlgn="base">
        <a:lnSpc>
          <a:spcPct val="90000"/>
        </a:lnSpc>
        <a:spcBef>
          <a:spcPct val="0"/>
        </a:spcBef>
        <a:spcAft>
          <a:spcPct val="0"/>
        </a:spcAft>
        <a:defRPr sz="4200" b="1" kern="1200">
          <a:solidFill>
            <a:srgbClr val="0000BF"/>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00BF"/>
          </a:solidFill>
          <a:latin typeface="Arial Black" panose="020B0A04020102020204" pitchFamily="34" charset="0"/>
        </a:defRPr>
      </a:lvl2pPr>
      <a:lvl3pPr algn="l" rtl="0" fontAlgn="base">
        <a:lnSpc>
          <a:spcPct val="90000"/>
        </a:lnSpc>
        <a:spcBef>
          <a:spcPct val="0"/>
        </a:spcBef>
        <a:spcAft>
          <a:spcPct val="0"/>
        </a:spcAft>
        <a:defRPr sz="4200" b="1">
          <a:solidFill>
            <a:srgbClr val="0000BF"/>
          </a:solidFill>
          <a:latin typeface="Arial Black" panose="020B0A04020102020204" pitchFamily="34" charset="0"/>
        </a:defRPr>
      </a:lvl3pPr>
      <a:lvl4pPr algn="l" rtl="0" fontAlgn="base">
        <a:lnSpc>
          <a:spcPct val="90000"/>
        </a:lnSpc>
        <a:spcBef>
          <a:spcPct val="0"/>
        </a:spcBef>
        <a:spcAft>
          <a:spcPct val="0"/>
        </a:spcAft>
        <a:defRPr sz="4200" b="1">
          <a:solidFill>
            <a:srgbClr val="0000BF"/>
          </a:solidFill>
          <a:latin typeface="Arial Black" panose="020B0A04020102020204" pitchFamily="34" charset="0"/>
        </a:defRPr>
      </a:lvl4pPr>
      <a:lvl5pPr algn="l" rtl="0" fontAlgn="base">
        <a:lnSpc>
          <a:spcPct val="90000"/>
        </a:lnSpc>
        <a:spcBef>
          <a:spcPct val="0"/>
        </a:spcBef>
        <a:spcAft>
          <a:spcPct val="0"/>
        </a:spcAft>
        <a:defRPr sz="4200" b="1">
          <a:solidFill>
            <a:srgbClr val="0000BF"/>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00BF"/>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00BF"/>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5123"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FD4F00"/>
                </a:solidFill>
                <a:latin typeface="+mn-lt"/>
              </a:defRPr>
            </a:lvl1pPr>
          </a:lstStyle>
          <a:p>
            <a:pPr>
              <a:defRPr/>
            </a:pPr>
            <a:fld id="{3652B5B4-B42F-4B4F-AB51-09EF0D6DFA9C}" type="datetime1">
              <a:rPr lang="fi-FI"/>
              <a:pPr>
                <a:defRPr/>
              </a:pPr>
              <a:t>15.12.2022</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FD4F00"/>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FD4F00"/>
                </a:solidFill>
                <a:latin typeface="+mn-lt"/>
              </a:defRPr>
            </a:lvl1pPr>
          </a:lstStyle>
          <a:p>
            <a:pPr>
              <a:defRPr/>
            </a:pPr>
            <a:fld id="{86E4FE70-929C-4534-AD5C-35ECB10BA3EF}" type="slidenum">
              <a:rPr lang="fi-FI"/>
              <a:pPr>
                <a:defRPr/>
              </a:pPr>
              <a:t>‹#›</a:t>
            </a:fld>
            <a:endParaRPr lang="fi-FI"/>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5474" y="6102989"/>
            <a:ext cx="1039225" cy="590860"/>
          </a:xfrm>
          <a:prstGeom prst="rect">
            <a:avLst/>
          </a:prstGeom>
        </p:spPr>
      </p:pic>
    </p:spTree>
  </p:cSld>
  <p:clrMap bg1="lt1" tx1="dk1" bg2="lt2" tx2="dk2" accent1="accent1" accent2="accent2" accent3="accent3" accent4="accent4" accent5="accent5" accent6="accent6" hlink="hlink" folHlink="folHlink"/>
  <p:sldLayoutIdLst>
    <p:sldLayoutId id="2147483838" r:id="rId1"/>
    <p:sldLayoutId id="2147483889" r:id="rId2"/>
    <p:sldLayoutId id="2147483839" r:id="rId3"/>
    <p:sldLayoutId id="2147483890" r:id="rId4"/>
    <p:sldLayoutId id="2147483840" r:id="rId5"/>
    <p:sldLayoutId id="2147483841" r:id="rId6"/>
    <p:sldLayoutId id="2147483842" r:id="rId7"/>
    <p:sldLayoutId id="2147483843" r:id="rId8"/>
    <p:sldLayoutId id="2147483844"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Lst>
  <p:hf hdr="0"/>
  <p:txStyles>
    <p:titleStyle>
      <a:lvl1pPr algn="l" rtl="0" fontAlgn="base">
        <a:lnSpc>
          <a:spcPct val="90000"/>
        </a:lnSpc>
        <a:spcBef>
          <a:spcPct val="0"/>
        </a:spcBef>
        <a:spcAft>
          <a:spcPct val="0"/>
        </a:spcAft>
        <a:defRPr sz="4200" b="1" kern="1200">
          <a:solidFill>
            <a:srgbClr val="FD4F0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FD4F00"/>
          </a:solidFill>
          <a:latin typeface="Arial Black" panose="020B0A04020102020204" pitchFamily="34" charset="0"/>
        </a:defRPr>
      </a:lvl2pPr>
      <a:lvl3pPr algn="l" rtl="0" fontAlgn="base">
        <a:lnSpc>
          <a:spcPct val="90000"/>
        </a:lnSpc>
        <a:spcBef>
          <a:spcPct val="0"/>
        </a:spcBef>
        <a:spcAft>
          <a:spcPct val="0"/>
        </a:spcAft>
        <a:defRPr sz="4200" b="1">
          <a:solidFill>
            <a:srgbClr val="FD4F00"/>
          </a:solidFill>
          <a:latin typeface="Arial Black" panose="020B0A04020102020204" pitchFamily="34" charset="0"/>
        </a:defRPr>
      </a:lvl3pPr>
      <a:lvl4pPr algn="l" rtl="0" fontAlgn="base">
        <a:lnSpc>
          <a:spcPct val="90000"/>
        </a:lnSpc>
        <a:spcBef>
          <a:spcPct val="0"/>
        </a:spcBef>
        <a:spcAft>
          <a:spcPct val="0"/>
        </a:spcAft>
        <a:defRPr sz="4200" b="1">
          <a:solidFill>
            <a:srgbClr val="FD4F00"/>
          </a:solidFill>
          <a:latin typeface="Arial Black" panose="020B0A04020102020204" pitchFamily="34" charset="0"/>
        </a:defRPr>
      </a:lvl4pPr>
      <a:lvl5pPr algn="l" rtl="0" fontAlgn="base">
        <a:lnSpc>
          <a:spcPct val="90000"/>
        </a:lnSpc>
        <a:spcBef>
          <a:spcPct val="0"/>
        </a:spcBef>
        <a:spcAft>
          <a:spcPct val="0"/>
        </a:spcAft>
        <a:defRPr sz="4200" b="1">
          <a:solidFill>
            <a:srgbClr val="FD4F00"/>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FD4F00"/>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FD4F00"/>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FD4F00"/>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FD4F00"/>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6147"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9246"/>
                </a:solidFill>
                <a:latin typeface="+mn-lt"/>
              </a:defRPr>
            </a:lvl1pPr>
          </a:lstStyle>
          <a:p>
            <a:pPr>
              <a:defRPr/>
            </a:pPr>
            <a:fld id="{06D3958D-3376-4D19-83F3-FF590B92CF03}" type="datetime1">
              <a:rPr lang="fi-FI"/>
              <a:pPr>
                <a:defRPr/>
              </a:pPr>
              <a:t>15.12.2022</a:t>
            </a:fld>
            <a:endParaRPr lang="fi-FI"/>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9246"/>
                </a:solidFill>
                <a:latin typeface="+mn-lt"/>
              </a:defRPr>
            </a:lvl1pPr>
          </a:lstStyle>
          <a:p>
            <a:pPr>
              <a:defRPr/>
            </a:pPr>
            <a:r>
              <a:rPr lang="fi-FI"/>
              <a:t>Etunimi Sukunimi</a:t>
            </a:r>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9246"/>
                </a:solidFill>
                <a:latin typeface="+mn-lt"/>
              </a:defRPr>
            </a:lvl1pPr>
          </a:lstStyle>
          <a:p>
            <a:pPr>
              <a:defRPr/>
            </a:pPr>
            <a:fld id="{7987D597-3FC0-4A5C-AEFB-3D5BFA0892D2}" type="slidenum">
              <a:rPr lang="fi-FI"/>
              <a:pPr>
                <a:defRPr/>
              </a:pPr>
              <a:t>‹#›</a:t>
            </a:fld>
            <a:endParaRPr lang="fi-FI"/>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59967" y="6117344"/>
            <a:ext cx="1078916" cy="613426"/>
          </a:xfrm>
          <a:prstGeom prst="rect">
            <a:avLst/>
          </a:prstGeom>
        </p:spPr>
      </p:pic>
    </p:spTree>
  </p:cSld>
  <p:clrMap bg1="lt1" tx1="dk1" bg2="lt2" tx2="dk2" accent1="accent1" accent2="accent2" accent3="accent3" accent4="accent4" accent5="accent5" accent6="accent6" hlink="hlink" folHlink="folHlink"/>
  <p:sldLayoutIdLst>
    <p:sldLayoutId id="2147483845" r:id="rId1"/>
    <p:sldLayoutId id="2147483901" r:id="rId2"/>
    <p:sldLayoutId id="2147483846" r:id="rId3"/>
    <p:sldLayoutId id="2147483902" r:id="rId4"/>
    <p:sldLayoutId id="2147483847" r:id="rId5"/>
    <p:sldLayoutId id="2147483848" r:id="rId6"/>
    <p:sldLayoutId id="2147483849" r:id="rId7"/>
    <p:sldLayoutId id="2147483850" r:id="rId8"/>
    <p:sldLayoutId id="2147483851"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Lst>
  <p:hf hdr="0"/>
  <p:txStyles>
    <p:titleStyle>
      <a:lvl1pPr algn="l" rtl="0" fontAlgn="base">
        <a:lnSpc>
          <a:spcPct val="90000"/>
        </a:lnSpc>
        <a:spcBef>
          <a:spcPct val="0"/>
        </a:spcBef>
        <a:spcAft>
          <a:spcPct val="0"/>
        </a:spcAft>
        <a:defRPr sz="4200" b="1" kern="1200">
          <a:solidFill>
            <a:srgbClr val="009246"/>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9246"/>
          </a:solidFill>
          <a:latin typeface="Arial Black" panose="020B0A04020102020204" pitchFamily="34" charset="0"/>
        </a:defRPr>
      </a:lvl2pPr>
      <a:lvl3pPr algn="l" rtl="0" fontAlgn="base">
        <a:lnSpc>
          <a:spcPct val="90000"/>
        </a:lnSpc>
        <a:spcBef>
          <a:spcPct val="0"/>
        </a:spcBef>
        <a:spcAft>
          <a:spcPct val="0"/>
        </a:spcAft>
        <a:defRPr sz="4200" b="1">
          <a:solidFill>
            <a:srgbClr val="009246"/>
          </a:solidFill>
          <a:latin typeface="Arial Black" panose="020B0A04020102020204" pitchFamily="34" charset="0"/>
        </a:defRPr>
      </a:lvl3pPr>
      <a:lvl4pPr algn="l" rtl="0" fontAlgn="base">
        <a:lnSpc>
          <a:spcPct val="90000"/>
        </a:lnSpc>
        <a:spcBef>
          <a:spcPct val="0"/>
        </a:spcBef>
        <a:spcAft>
          <a:spcPct val="0"/>
        </a:spcAft>
        <a:defRPr sz="4200" b="1">
          <a:solidFill>
            <a:srgbClr val="009246"/>
          </a:solidFill>
          <a:latin typeface="Arial Black" panose="020B0A04020102020204" pitchFamily="34" charset="0"/>
        </a:defRPr>
      </a:lvl4pPr>
      <a:lvl5pPr algn="l" rtl="0" fontAlgn="base">
        <a:lnSpc>
          <a:spcPct val="90000"/>
        </a:lnSpc>
        <a:spcBef>
          <a:spcPct val="0"/>
        </a:spcBef>
        <a:spcAft>
          <a:spcPct val="0"/>
        </a:spcAft>
        <a:defRPr sz="4200" b="1">
          <a:solidFill>
            <a:srgbClr val="009246"/>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9246"/>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9246"/>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9246"/>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9246"/>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hyperlink" Target="https://www.tiktok.com/@buenotok/video/7024402555291667717?is_copy_url=1&amp;is_from_webapp=v1" TargetMode="External"/><Relationship Id="rId3" Type="http://schemas.openxmlformats.org/officeDocument/2006/relationships/hyperlink" Target="https://www.tiktok.com/@buenotok/video/7095990152773864710?is_copy_url=1&amp;is_from_webapp=v1" TargetMode="External"/><Relationship Id="rId7" Type="http://schemas.openxmlformats.org/officeDocument/2006/relationships/hyperlink" Target="https://www.tiktok.com/@buenotok/video/7034792266078129414?is_copy_url=1&amp;is_from_webapp=v1" TargetMode="External"/><Relationship Id="rId2" Type="http://schemas.openxmlformats.org/officeDocument/2006/relationships/hyperlink" Target="https://youtu.be/87loay-YQoE" TargetMode="External"/><Relationship Id="rId1" Type="http://schemas.openxmlformats.org/officeDocument/2006/relationships/slideLayout" Target="../slideLayouts/slideLayout17.xml"/><Relationship Id="rId6" Type="http://schemas.openxmlformats.org/officeDocument/2006/relationships/hyperlink" Target="https://www.tiktok.com/@buenotok/video/7078664427171613957?is_copy_url=1&amp;is_from_webapp=v1" TargetMode="External"/><Relationship Id="rId5" Type="http://schemas.openxmlformats.org/officeDocument/2006/relationships/hyperlink" Target="https://www.tiktok.com/@buenotok/video/7083736360967834886?is_copy_url=1&amp;is_from_webapp=v1" TargetMode="External"/><Relationship Id="rId4" Type="http://schemas.openxmlformats.org/officeDocument/2006/relationships/hyperlink" Target="https://www.tiktok.com/@buenotok/video/7086394313373912326?is_copy_url=1&amp;is_from_webapp=v1" TargetMode="External"/><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hyperlink" Target="https://suomenash.fi/wp-content/uploads/2019/12/sa%CC%88hko%CC%88savuke.pdf" TargetMode="External"/><Relationship Id="rId3" Type="http://schemas.openxmlformats.org/officeDocument/2006/relationships/hyperlink" Target="https://www.valvira.fi/web/en/tobacco" TargetMode="External"/><Relationship Id="rId7" Type="http://schemas.openxmlformats.org/officeDocument/2006/relationships/hyperlink" Target="https://suomenash.fi/wp-content/uploads/2018/01/S%C3%A4hk%C3%B6savuke-esite_Suomen-ASH.pdf" TargetMode="External"/><Relationship Id="rId12" Type="http://schemas.openxmlformats.org/officeDocument/2006/relationships/hyperlink" Target="https://www.fressis.fi/tietopankki/nikotiinituotteet/tuotteet/mika-sahkotupakka-on/" TargetMode="External"/><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hyperlink" Target="https://ehyt.fi/wp-content/uploads/2020/06/nikotiini_opas_sahkoiseen_kayttoon.pdf" TargetMode="External"/><Relationship Id="rId11" Type="http://schemas.openxmlformats.org/officeDocument/2006/relationships/hyperlink" Target="https://nuortenlinkki.fi/tietopiste/pikatieto/sahkotupakka" TargetMode="External"/><Relationship Id="rId5" Type="http://schemas.openxmlformats.org/officeDocument/2006/relationships/hyperlink" Target="https://ehyt.fi/uutishuone/tiedotteet/yha-useampi-nuori-pitaa-nikotiinipusseja-ja-sahkosavukkeita-trendikkaana/" TargetMode="External"/><Relationship Id="rId10" Type="http://schemas.openxmlformats.org/officeDocument/2006/relationships/hyperlink" Target="https://paihdelinkki.fi/fi/tietopankki/pikatieto/sahkotupakka" TargetMode="External"/><Relationship Id="rId4" Type="http://schemas.openxmlformats.org/officeDocument/2006/relationships/hyperlink" Target="https://www.terveyskirjasto.fi/dlk01164" TargetMode="External"/><Relationship Id="rId9" Type="http://schemas.openxmlformats.org/officeDocument/2006/relationships/hyperlink" Target="https://thl.fi/fi/web/alkoholi-tupakka-ja-riippuvuudet/tupakka/tupakkatuotteet-ja-sahkosavuke/sahkosavuk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eur03.safelinks.protection.outlook.com/?url=https%3A%2F%2Fwww.tiktok.com%2F%40buenotok%2Fvideo%2F7095990152773864710%3Fis_copy_url%3D1%26is_from_webapp%3Dv1&amp;data=05%7C01%7CTeija.Tarkkinen%40hel.fi%7C1fe00c456c0547d89b4508dab107fcb1%7C3feb6bc1d7224726966c5b58b64df752%7C1%7C0%7C638016945143788174%7CUnknown%7CTWFpbGZsb3d8eyJWIjoiMC4wLjAwMDAiLCJQIjoiV2luMzIiLCJBTiI6Ik1haWwiLCJXVCI6Mn0%3D%7C3000%7C%7C%7C&amp;sdata=5QzZuV6u5Xt3HcmjI1yjkIAJwZwxUNyJ4N8zrY%2BrXzQ%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6.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5" descr="Kuva, joka sisältää kohteen teksti, liitutaulu&#10;&#10;Kuvaus luotu automaattisesti">
            <a:extLst>
              <a:ext uri="{FF2B5EF4-FFF2-40B4-BE49-F238E27FC236}">
                <a16:creationId xmlns:a16="http://schemas.microsoft.com/office/drawing/2014/main" id="{69CDD84D-B123-7A82-5DE7-A930E44BC5B8}"/>
              </a:ext>
            </a:extLst>
          </p:cNvPr>
          <p:cNvPicPr>
            <a:picLocks noChangeAspect="1"/>
          </p:cNvPicPr>
          <p:nvPr/>
        </p:nvPicPr>
        <p:blipFill>
          <a:blip r:embed="rId2"/>
          <a:stretch>
            <a:fillRect/>
          </a:stretch>
        </p:blipFill>
        <p:spPr>
          <a:xfrm>
            <a:off x="-12700" y="0"/>
            <a:ext cx="12204700" cy="6858000"/>
          </a:xfrm>
          <a:prstGeom prst="rect">
            <a:avLst/>
          </a:prstGeom>
        </p:spPr>
      </p:pic>
      <p:sp>
        <p:nvSpPr>
          <p:cNvPr id="22" name="Date Placeholder 4">
            <a:extLst>
              <a:ext uri="{FF2B5EF4-FFF2-40B4-BE49-F238E27FC236}">
                <a16:creationId xmlns:a16="http://schemas.microsoft.com/office/drawing/2014/main" id="{E7C7B3DE-D000-47F2-D382-0EC539E8B838}"/>
              </a:ext>
            </a:extLst>
          </p:cNvPr>
          <p:cNvSpPr>
            <a:spLocks noGrp="1"/>
          </p:cNvSpPr>
          <p:nvPr>
            <p:ph type="dt" sz="half" idx="10"/>
          </p:nvPr>
        </p:nvSpPr>
        <p:spPr/>
        <p:txBody>
          <a:bodyPr anchor="ctr">
            <a:normAutofit/>
          </a:bodyPr>
          <a:lstStyle/>
          <a:p>
            <a:pPr>
              <a:spcAft>
                <a:spcPts val="600"/>
              </a:spcAft>
              <a:defRPr/>
            </a:pPr>
            <a:fld id="{89685131-8CC8-42D3-BF12-669725DCEF43}" type="datetime1">
              <a:rPr lang="fi-FI"/>
              <a:pPr>
                <a:spcAft>
                  <a:spcPts val="600"/>
                </a:spcAft>
                <a:defRPr/>
              </a:pPr>
              <a:t>15.12.2022</a:t>
            </a:fld>
            <a:endParaRPr lang="fi-FI"/>
          </a:p>
        </p:txBody>
      </p:sp>
      <p:sp>
        <p:nvSpPr>
          <p:cNvPr id="24" name="Slide Number Placeholder 6">
            <a:extLst>
              <a:ext uri="{FF2B5EF4-FFF2-40B4-BE49-F238E27FC236}">
                <a16:creationId xmlns:a16="http://schemas.microsoft.com/office/drawing/2014/main" id="{02FC2DC3-05F6-41F1-502A-EE4F2AA9BA73}"/>
              </a:ext>
            </a:extLst>
          </p:cNvPr>
          <p:cNvSpPr>
            <a:spLocks noGrp="1"/>
          </p:cNvSpPr>
          <p:nvPr>
            <p:ph type="sldNum" sz="quarter" idx="12"/>
          </p:nvPr>
        </p:nvSpPr>
        <p:spPr/>
        <p:txBody>
          <a:bodyPr anchor="ctr">
            <a:normAutofit/>
          </a:bodyPr>
          <a:lstStyle/>
          <a:p>
            <a:pPr>
              <a:spcAft>
                <a:spcPts val="600"/>
              </a:spcAft>
              <a:defRPr/>
            </a:pPr>
            <a:fld id="{4D2676B6-0E48-4452-8786-92EEBF8A1044}" type="slidenum">
              <a:rPr lang="fi-FI"/>
              <a:pPr>
                <a:spcAft>
                  <a:spcPts val="600"/>
                </a:spcAft>
                <a:defRPr/>
              </a:pPr>
              <a:t>1</a:t>
            </a:fld>
            <a:endParaRPr lang="fi-FI"/>
          </a:p>
        </p:txBody>
      </p:sp>
      <p:sp>
        <p:nvSpPr>
          <p:cNvPr id="2" name="Otsikko 1">
            <a:extLst>
              <a:ext uri="{FF2B5EF4-FFF2-40B4-BE49-F238E27FC236}">
                <a16:creationId xmlns:a16="http://schemas.microsoft.com/office/drawing/2014/main" id="{8B7BC243-A7FE-44C4-8C6D-1E8756EEDB28}"/>
              </a:ext>
            </a:extLst>
          </p:cNvPr>
          <p:cNvSpPr>
            <a:spLocks noGrp="1"/>
          </p:cNvSpPr>
          <p:nvPr>
            <p:ph type="title" idx="4294967295"/>
          </p:nvPr>
        </p:nvSpPr>
        <p:spPr>
          <a:xfrm>
            <a:off x="1098764" y="40664"/>
            <a:ext cx="11234738" cy="787400"/>
          </a:xfrm>
        </p:spPr>
        <p:txBody>
          <a:bodyPr vert="horz" wrap="square" lIns="0" tIns="0" rIns="0" bIns="0" numCol="1" anchor="t" anchorCtr="0" compatLnSpc="1">
            <a:prstTxWarp prst="textNoShape">
              <a:avLst/>
            </a:prstTxWarp>
            <a:noAutofit/>
          </a:bodyPr>
          <a:lstStyle/>
          <a:p>
            <a:r>
              <a:rPr lang="en-GB" sz="5400" dirty="0">
                <a:solidFill>
                  <a:schemeClr val="bg1"/>
                </a:solidFill>
                <a:latin typeface="Arial Black"/>
              </a:rPr>
              <a:t>Electronic cigarette</a:t>
            </a:r>
          </a:p>
        </p:txBody>
      </p:sp>
      <p:sp>
        <p:nvSpPr>
          <p:cNvPr id="3" name="Tekstin paikkamerkki 2">
            <a:extLst>
              <a:ext uri="{FF2B5EF4-FFF2-40B4-BE49-F238E27FC236}">
                <a16:creationId xmlns:a16="http://schemas.microsoft.com/office/drawing/2014/main" id="{B72960C5-6489-420E-8098-E7D2D081006F}"/>
              </a:ext>
            </a:extLst>
          </p:cNvPr>
          <p:cNvSpPr>
            <a:spLocks noGrp="1"/>
          </p:cNvSpPr>
          <p:nvPr>
            <p:ph sz="half" idx="4294967295"/>
          </p:nvPr>
        </p:nvSpPr>
        <p:spPr>
          <a:xfrm>
            <a:off x="4952999" y="2346813"/>
            <a:ext cx="6019800" cy="2403475"/>
          </a:xfrm>
        </p:spPr>
        <p:txBody>
          <a:bodyPr wrap="square" anchor="t">
            <a:normAutofit/>
          </a:bodyPr>
          <a:lstStyle/>
          <a:p>
            <a:pPr marL="0" indent="0" fontAlgn="auto">
              <a:spcBef>
                <a:spcPts val="0"/>
              </a:spcBef>
              <a:spcAft>
                <a:spcPts val="0"/>
              </a:spcAft>
              <a:buFont typeface="Arial" panose="020B0604020202020204" pitchFamily="34" charset="0"/>
              <a:buNone/>
              <a:defRPr/>
            </a:pPr>
            <a:endParaRPr lang="fi-FI" dirty="0">
              <a:solidFill>
                <a:schemeClr val="bg1"/>
              </a:solidFill>
              <a:cs typeface="Arial"/>
            </a:endParaRPr>
          </a:p>
          <a:p>
            <a:pPr marL="0" indent="0">
              <a:spcAft>
                <a:spcPts val="800"/>
              </a:spcAft>
              <a:buNone/>
            </a:pPr>
            <a:r>
              <a:rPr lang="en-GB" sz="2800" dirty="0">
                <a:solidFill>
                  <a:schemeClr val="bg1"/>
                </a:solidFill>
                <a:latin typeface="Arial Black"/>
              </a:rPr>
              <a:t>Information about electronic cigarettes </a:t>
            </a:r>
            <a:r>
              <a:rPr lang="en-GB" sz="2800" dirty="0">
                <a:solidFill>
                  <a:schemeClr val="bg1"/>
                </a:solidFill>
                <a:latin typeface="Arial Black"/>
                <a:cs typeface="Arial"/>
              </a:rPr>
              <a:t>and</a:t>
            </a:r>
          </a:p>
          <a:p>
            <a:pPr marL="0" indent="0">
              <a:spcAft>
                <a:spcPts val="800"/>
              </a:spcAft>
              <a:buNone/>
            </a:pPr>
            <a:r>
              <a:rPr lang="en-GB" sz="2800" dirty="0">
                <a:solidFill>
                  <a:schemeClr val="bg1"/>
                </a:solidFill>
                <a:latin typeface="Arial Black"/>
              </a:rPr>
              <a:t>tips to support discussion</a:t>
            </a:r>
          </a:p>
          <a:p>
            <a:endParaRPr lang="fi-FI" dirty="0"/>
          </a:p>
        </p:txBody>
      </p:sp>
      <p:sp>
        <p:nvSpPr>
          <p:cNvPr id="7" name="Otsikko 1">
            <a:extLst>
              <a:ext uri="{FF2B5EF4-FFF2-40B4-BE49-F238E27FC236}">
                <a16:creationId xmlns:a16="http://schemas.microsoft.com/office/drawing/2014/main" id="{8F08A97A-B668-2062-0B95-671DF379350A}"/>
              </a:ext>
            </a:extLst>
          </p:cNvPr>
          <p:cNvSpPr txBox="1">
            <a:spLocks/>
          </p:cNvSpPr>
          <p:nvPr/>
        </p:nvSpPr>
        <p:spPr bwMode="auto">
          <a:xfrm>
            <a:off x="1098764" y="1453142"/>
            <a:ext cx="4033409"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a:lstStyle>
          <a:p>
            <a:r>
              <a:rPr lang="en-GB" sz="5400" dirty="0">
                <a:solidFill>
                  <a:schemeClr val="bg1"/>
                </a:solidFill>
                <a:latin typeface="Arial Black"/>
              </a:rPr>
              <a:t>“Vape”</a:t>
            </a:r>
          </a:p>
        </p:txBody>
      </p:sp>
      <p:pic>
        <p:nvPicPr>
          <p:cNvPr id="9" name="Kuva 8">
            <a:extLst>
              <a:ext uri="{FF2B5EF4-FFF2-40B4-BE49-F238E27FC236}">
                <a16:creationId xmlns:a16="http://schemas.microsoft.com/office/drawing/2014/main" id="{E180BC41-B436-4054-A240-9B8CD3237D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796" y="5520098"/>
            <a:ext cx="1354452" cy="911097"/>
          </a:xfrm>
          <a:prstGeom prst="rect">
            <a:avLst/>
          </a:prstGeom>
        </p:spPr>
      </p:pic>
      <p:pic>
        <p:nvPicPr>
          <p:cNvPr id="11" name="Kuva 10" descr="Kuva, joka sisältää kohteen teksti&#10;&#10;Kuvaus luotu automaattisesti">
            <a:extLst>
              <a:ext uri="{FF2B5EF4-FFF2-40B4-BE49-F238E27FC236}">
                <a16:creationId xmlns:a16="http://schemas.microsoft.com/office/drawing/2014/main" id="{3572A5F7-3AFA-48D8-B345-81AAB5579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0222" y="5636961"/>
            <a:ext cx="1459762" cy="677372"/>
          </a:xfrm>
          <a:prstGeom prst="rect">
            <a:avLst/>
          </a:prstGeom>
        </p:spPr>
      </p:pic>
    </p:spTree>
    <p:extLst>
      <p:ext uri="{BB962C8B-B14F-4D97-AF65-F5344CB8AC3E}">
        <p14:creationId xmlns:p14="http://schemas.microsoft.com/office/powerpoint/2010/main" val="831700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1DEE152C-2491-B2FC-E2EE-3BE12AE0708A}"/>
              </a:ext>
            </a:extLst>
          </p:cNvPr>
          <p:cNvSpPr>
            <a:spLocks noGrp="1"/>
          </p:cNvSpPr>
          <p:nvPr>
            <p:ph type="dt" sz="half" idx="10"/>
          </p:nvPr>
        </p:nvSpPr>
        <p:spPr/>
        <p:txBody>
          <a:bodyPr/>
          <a:lstStyle/>
          <a:p>
            <a:pPr>
              <a:defRPr/>
            </a:pPr>
            <a:fld id="{50C25E1D-7876-438A-AB40-16B5D76A813B}" type="datetime1">
              <a:rPr lang="fi-FI"/>
              <a:pPr>
                <a:defRPr/>
              </a:pPr>
              <a:t>15.12.2022</a:t>
            </a:fld>
            <a:endParaRPr lang="fi-FI"/>
          </a:p>
        </p:txBody>
      </p:sp>
      <p:sp>
        <p:nvSpPr>
          <p:cNvPr id="6" name="Dian numeron paikkamerkki 5">
            <a:extLst>
              <a:ext uri="{FF2B5EF4-FFF2-40B4-BE49-F238E27FC236}">
                <a16:creationId xmlns:a16="http://schemas.microsoft.com/office/drawing/2014/main" id="{C509C433-3A28-4023-DBDC-15118EB7AEE8}"/>
              </a:ext>
            </a:extLst>
          </p:cNvPr>
          <p:cNvSpPr>
            <a:spLocks noGrp="1"/>
          </p:cNvSpPr>
          <p:nvPr>
            <p:ph type="sldNum" sz="quarter" idx="12"/>
          </p:nvPr>
        </p:nvSpPr>
        <p:spPr/>
        <p:txBody>
          <a:bodyPr/>
          <a:lstStyle/>
          <a:p>
            <a:pPr>
              <a:defRPr/>
            </a:pPr>
            <a:fld id="{8B53CBEE-DE6E-4C67-8C14-4593D41303CA}" type="slidenum">
              <a:rPr lang="fi-FI"/>
              <a:pPr>
                <a:defRPr/>
              </a:pPr>
              <a:t>10</a:t>
            </a:fld>
            <a:endParaRPr lang="fi-FI"/>
          </a:p>
        </p:txBody>
      </p:sp>
      <p:sp>
        <p:nvSpPr>
          <p:cNvPr id="2" name="Otsikko 1">
            <a:extLst>
              <a:ext uri="{FF2B5EF4-FFF2-40B4-BE49-F238E27FC236}">
                <a16:creationId xmlns:a16="http://schemas.microsoft.com/office/drawing/2014/main" id="{020A6DBE-6852-DC07-7CE3-8C90F5288E94}"/>
              </a:ext>
            </a:extLst>
          </p:cNvPr>
          <p:cNvSpPr>
            <a:spLocks noGrp="1"/>
          </p:cNvSpPr>
          <p:nvPr>
            <p:ph type="title" idx="4294967295"/>
          </p:nvPr>
        </p:nvSpPr>
        <p:spPr>
          <a:xfrm>
            <a:off x="492125" y="637445"/>
            <a:ext cx="11207750" cy="749300"/>
          </a:xfrm>
        </p:spPr>
        <p:txBody>
          <a:bodyPr>
            <a:normAutofit fontScale="90000"/>
          </a:bodyPr>
          <a:lstStyle/>
          <a:p>
            <a:r>
              <a:rPr lang="en-GB" b="1" dirty="0">
                <a:latin typeface="Arial Black"/>
                <a:ea typeface="+mj-lt"/>
                <a:cs typeface="Calibri Light"/>
              </a:rPr>
              <a:t>Group assignment</a:t>
            </a:r>
            <a:r>
              <a:rPr lang="en-GB" b="1" dirty="0">
                <a:latin typeface="Arial Black"/>
                <a:ea typeface="+mj-lt"/>
                <a:cs typeface="+mj-lt"/>
              </a:rPr>
              <a:t> </a:t>
            </a:r>
            <a:r>
              <a:rPr lang="en-GB" b="1" dirty="0"/>
              <a:t>instructions</a:t>
            </a:r>
            <a:br>
              <a:rPr lang="en-GB" dirty="0">
                <a:latin typeface="Arial Black"/>
                <a:ea typeface="+mj-lt"/>
                <a:cs typeface="+mj-lt"/>
              </a:rPr>
            </a:br>
            <a:endParaRPr lang="en-GB" dirty="0">
              <a:latin typeface="Arial Black"/>
              <a:ea typeface="+mj-lt"/>
              <a:cs typeface="+mj-lt"/>
            </a:endParaRPr>
          </a:p>
        </p:txBody>
      </p:sp>
      <p:sp>
        <p:nvSpPr>
          <p:cNvPr id="3" name="Sisällön paikkamerkki 2">
            <a:extLst>
              <a:ext uri="{FF2B5EF4-FFF2-40B4-BE49-F238E27FC236}">
                <a16:creationId xmlns:a16="http://schemas.microsoft.com/office/drawing/2014/main" id="{CFDD7C94-1FB2-A1A7-124C-E07581774633}"/>
              </a:ext>
            </a:extLst>
          </p:cNvPr>
          <p:cNvSpPr>
            <a:spLocks noGrp="1"/>
          </p:cNvSpPr>
          <p:nvPr>
            <p:ph idx="4294967295"/>
          </p:nvPr>
        </p:nvSpPr>
        <p:spPr>
          <a:xfrm>
            <a:off x="363687" y="1726221"/>
            <a:ext cx="8547100" cy="4078287"/>
          </a:xfrm>
        </p:spPr>
        <p:txBody>
          <a:bodyPr vert="horz" lIns="91440" tIns="45720" rIns="91440" bIns="45720" rtlCol="0" anchor="t">
            <a:normAutofit lnSpcReduction="10000"/>
          </a:bodyPr>
          <a:lstStyle/>
          <a:p>
            <a:pPr>
              <a:spcAft>
                <a:spcPts val="600"/>
              </a:spcAft>
              <a:buFont typeface="Wingdings"/>
              <a:buChar char="Ø"/>
            </a:pPr>
            <a:r>
              <a:rPr lang="en-GB" dirty="0">
                <a:latin typeface="Arial"/>
                <a:cs typeface="Arial"/>
              </a:rPr>
              <a:t> The class is divided into five groups. </a:t>
            </a:r>
          </a:p>
          <a:p>
            <a:pPr>
              <a:spcAft>
                <a:spcPts val="600"/>
              </a:spcAft>
              <a:buFont typeface="Wingdings"/>
              <a:buChar char="Ø"/>
            </a:pPr>
            <a:r>
              <a:rPr lang="en-GB" dirty="0">
                <a:latin typeface="Arial"/>
                <a:cs typeface="Arial"/>
              </a:rPr>
              <a:t> Read the topics aloud to the pupils and leave slide 11 on display.</a:t>
            </a:r>
          </a:p>
          <a:p>
            <a:pPr>
              <a:spcAft>
                <a:spcPts val="600"/>
              </a:spcAft>
              <a:buFont typeface="Wingdings"/>
              <a:buChar char="Ø"/>
            </a:pPr>
            <a:r>
              <a:rPr lang="en-GB" dirty="0">
                <a:latin typeface="Arial"/>
                <a:cs typeface="Arial"/>
              </a:rPr>
              <a:t> This slide series and the sources listed on slide 17 can be used for information retrieval in assignments 1–3. </a:t>
            </a:r>
          </a:p>
          <a:p>
            <a:pPr>
              <a:spcAft>
                <a:spcPts val="600"/>
              </a:spcAft>
              <a:buFont typeface="Wingdings"/>
              <a:buChar char="Ø"/>
            </a:pPr>
            <a:r>
              <a:rPr lang="en-GB" b="1" dirty="0">
                <a:latin typeface="Arial"/>
                <a:cs typeface="Arial"/>
              </a:rPr>
              <a:t> </a:t>
            </a:r>
            <a:r>
              <a:rPr lang="en-GB" dirty="0">
                <a:latin typeface="Arial"/>
                <a:cs typeface="Arial"/>
              </a:rPr>
              <a:t>The group assignment implementation forms can include a poster, slideshow, play or something else suitable for the class in question.</a:t>
            </a:r>
            <a:r>
              <a:rPr lang="en-GB" b="1" dirty="0">
                <a:latin typeface="Arial"/>
                <a:cs typeface="Arial"/>
              </a:rPr>
              <a:t> </a:t>
            </a:r>
            <a:r>
              <a:rPr lang="en-GB" dirty="0">
                <a:latin typeface="Arial"/>
                <a:cs typeface="Arial"/>
              </a:rPr>
              <a:t> </a:t>
            </a:r>
          </a:p>
          <a:p>
            <a:pPr>
              <a:lnSpc>
                <a:spcPct val="90000"/>
              </a:lnSpc>
              <a:spcAft>
                <a:spcPts val="600"/>
              </a:spcAft>
              <a:buFont typeface="Wingdings"/>
              <a:buChar char="Ø"/>
            </a:pPr>
            <a:r>
              <a:rPr lang="en-GB" b="1" dirty="0">
                <a:latin typeface="Arial"/>
                <a:cs typeface="Arial"/>
              </a:rPr>
              <a:t> </a:t>
            </a:r>
            <a:r>
              <a:rPr lang="en-GB" dirty="0">
                <a:latin typeface="Arial"/>
                <a:cs typeface="Arial"/>
              </a:rPr>
              <a:t>The completed group assignments are presented to the rest of the class. </a:t>
            </a:r>
          </a:p>
          <a:p>
            <a:pPr>
              <a:lnSpc>
                <a:spcPct val="90000"/>
              </a:lnSpc>
              <a:spcAft>
                <a:spcPts val="600"/>
              </a:spcAft>
              <a:buFont typeface="Wingdings"/>
              <a:buChar char="Ø"/>
            </a:pPr>
            <a:endParaRPr lang="fi-FI" dirty="0">
              <a:cs typeface="Arial"/>
            </a:endParaRPr>
          </a:p>
          <a:p>
            <a:pPr>
              <a:buFont typeface="Wingdings"/>
              <a:buChar char="Ø"/>
            </a:pPr>
            <a:endParaRPr lang="fi-FI" dirty="0">
              <a:cs typeface="Arial"/>
            </a:endParaRPr>
          </a:p>
        </p:txBody>
      </p:sp>
      <p:sp>
        <p:nvSpPr>
          <p:cNvPr id="8" name="Sydän 7">
            <a:extLst>
              <a:ext uri="{FF2B5EF4-FFF2-40B4-BE49-F238E27FC236}">
                <a16:creationId xmlns:a16="http://schemas.microsoft.com/office/drawing/2014/main" id="{750970C3-32A7-68CB-CA3B-588C1C62B68B}"/>
              </a:ext>
            </a:extLst>
          </p:cNvPr>
          <p:cNvSpPr/>
          <p:nvPr/>
        </p:nvSpPr>
        <p:spPr>
          <a:xfrm>
            <a:off x="9975107" y="3838403"/>
            <a:ext cx="1331651" cy="1341859"/>
          </a:xfrm>
          <a:prstGeom prst="heart">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defPPr>
              <a:defRPr lang="fi-FI"/>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i-FI"/>
          </a:p>
        </p:txBody>
      </p:sp>
      <p:pic>
        <p:nvPicPr>
          <p:cNvPr id="9" name="Sisällön paikkamerkki 6" descr="Hoito ääriviiva">
            <a:extLst>
              <a:ext uri="{FF2B5EF4-FFF2-40B4-BE49-F238E27FC236}">
                <a16:creationId xmlns:a16="http://schemas.microsoft.com/office/drawing/2014/main" id="{01B1085B-C357-7216-C4EF-2DFF74C5A0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5560" y="3433794"/>
            <a:ext cx="2509620" cy="3015457"/>
          </a:xfrm>
          <a:prstGeom prst="rect">
            <a:avLst/>
          </a:prstGeom>
        </p:spPr>
      </p:pic>
    </p:spTree>
    <p:extLst>
      <p:ext uri="{BB962C8B-B14F-4D97-AF65-F5344CB8AC3E}">
        <p14:creationId xmlns:p14="http://schemas.microsoft.com/office/powerpoint/2010/main" val="3162630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5DFEA0-22D9-3F45-7C4D-8A3ABA747750}"/>
              </a:ext>
            </a:extLst>
          </p:cNvPr>
          <p:cNvSpPr>
            <a:spLocks noGrp="1"/>
          </p:cNvSpPr>
          <p:nvPr>
            <p:ph type="title"/>
          </p:nvPr>
        </p:nvSpPr>
        <p:spPr>
          <a:xfrm>
            <a:off x="216415" y="523570"/>
            <a:ext cx="11234738" cy="787400"/>
          </a:xfrm>
        </p:spPr>
        <p:txBody>
          <a:bodyPr vert="horz" wrap="square" lIns="91440" tIns="45720" rIns="91440" bIns="45720" numCol="1" rtlCol="0" anchor="t" anchorCtr="0" compatLnSpc="1">
            <a:prstTxWarp prst="textNoShape">
              <a:avLst/>
            </a:prstTxWarp>
            <a:normAutofit/>
          </a:bodyPr>
          <a:lstStyle/>
          <a:p>
            <a:r>
              <a:rPr lang="en-GB" dirty="0"/>
              <a:t> </a:t>
            </a:r>
            <a:r>
              <a:rPr lang="en-GB" b="1" dirty="0"/>
              <a:t>Group assignment topics </a:t>
            </a:r>
          </a:p>
        </p:txBody>
      </p:sp>
      <p:sp>
        <p:nvSpPr>
          <p:cNvPr id="3" name="Sisällön paikkamerkki 2">
            <a:extLst>
              <a:ext uri="{FF2B5EF4-FFF2-40B4-BE49-F238E27FC236}">
                <a16:creationId xmlns:a16="http://schemas.microsoft.com/office/drawing/2014/main" id="{A1B09A74-3E74-95BF-58EF-65769B3E7E8D}"/>
              </a:ext>
            </a:extLst>
          </p:cNvPr>
          <p:cNvSpPr>
            <a:spLocks noGrp="1"/>
          </p:cNvSpPr>
          <p:nvPr>
            <p:ph idx="1"/>
          </p:nvPr>
        </p:nvSpPr>
        <p:spPr>
          <a:xfrm>
            <a:off x="457200" y="1634246"/>
            <a:ext cx="9873574" cy="3988240"/>
          </a:xfrm>
        </p:spPr>
        <p:txBody>
          <a:bodyPr vert="horz" wrap="square" lIns="91440" tIns="45720" rIns="91440" bIns="45720" rtlCol="0" anchor="t">
            <a:normAutofit/>
          </a:bodyPr>
          <a:lstStyle/>
          <a:p>
            <a:pPr marL="0" indent="0">
              <a:spcAft>
                <a:spcPts val="600"/>
              </a:spcAft>
              <a:buNone/>
            </a:pPr>
            <a:r>
              <a:rPr lang="en-GB" dirty="0"/>
              <a:t>1. What is an e-cigarette and what does it contain? </a:t>
            </a:r>
          </a:p>
          <a:p>
            <a:pPr marL="0" indent="0">
              <a:spcAft>
                <a:spcPts val="600"/>
              </a:spcAft>
              <a:buNone/>
            </a:pPr>
            <a:r>
              <a:rPr lang="en-GB" dirty="0"/>
              <a:t>2. What are the effects of using e-cigarettes?</a:t>
            </a:r>
          </a:p>
          <a:p>
            <a:pPr marL="0" indent="0">
              <a:spcAft>
                <a:spcPts val="600"/>
              </a:spcAft>
              <a:buNone/>
            </a:pPr>
            <a:r>
              <a:rPr lang="en-GB" dirty="0"/>
              <a:t>3. What is nicotine and what are its adverse effects?</a:t>
            </a:r>
          </a:p>
          <a:p>
            <a:pPr marL="0" indent="0">
              <a:spcAft>
                <a:spcPts val="600"/>
              </a:spcAft>
              <a:buNone/>
            </a:pPr>
            <a:r>
              <a:rPr lang="en-GB" dirty="0"/>
              <a:t>4. How is the use of e-cigarettes visible in your environment? In what kinds of situations (on the street, in social media or at school)?</a:t>
            </a:r>
          </a:p>
          <a:p>
            <a:pPr marL="0" indent="0">
              <a:spcAft>
                <a:spcPts val="600"/>
              </a:spcAft>
              <a:buNone/>
            </a:pPr>
            <a:r>
              <a:rPr lang="en-GB" dirty="0"/>
              <a:t>5. What would you do if your friend tried an e-cigarette? What would you say to your friend? To whom would you tell? How would you decline if someone offered you an e-cigarette?</a:t>
            </a:r>
          </a:p>
        </p:txBody>
      </p:sp>
      <p:sp>
        <p:nvSpPr>
          <p:cNvPr id="4" name="Päivämäärän paikkamerkki 3">
            <a:extLst>
              <a:ext uri="{FF2B5EF4-FFF2-40B4-BE49-F238E27FC236}">
                <a16:creationId xmlns:a16="http://schemas.microsoft.com/office/drawing/2014/main" id="{A1B99F52-ADC5-87AD-6092-00BEDDCCB5F3}"/>
              </a:ext>
            </a:extLst>
          </p:cNvPr>
          <p:cNvSpPr>
            <a:spLocks noGrp="1"/>
          </p:cNvSpPr>
          <p:nvPr>
            <p:ph type="dt" sz="half" idx="10"/>
          </p:nvPr>
        </p:nvSpPr>
        <p:spPr>
          <a:xfrm>
            <a:off x="1663700" y="6269038"/>
            <a:ext cx="1304925" cy="258762"/>
          </a:xfrm>
        </p:spPr>
        <p:txBody>
          <a:bodyPr vert="horz" lIns="91440" tIns="45720" rIns="91440" bIns="45720" rtlCol="0" anchor="ctr">
            <a:normAutofit/>
          </a:bodyPr>
          <a:lstStyle/>
          <a:p>
            <a:pPr eaLnBrk="1" hangingPunct="1">
              <a:lnSpc>
                <a:spcPct val="90000"/>
              </a:lnSpc>
              <a:spcAft>
                <a:spcPts val="600"/>
              </a:spcAft>
              <a:defRPr/>
            </a:pPr>
            <a:fld id="{50C25E1D-7876-438A-AB40-16B5D76A813B}" type="datetime1">
              <a:rPr lang="en-US" sz="1200"/>
              <a:pPr eaLnBrk="1" hangingPunct="1">
                <a:lnSpc>
                  <a:spcPct val="90000"/>
                </a:lnSpc>
                <a:spcAft>
                  <a:spcPts val="600"/>
                </a:spcAft>
                <a:defRPr/>
              </a:pPr>
              <a:t>12/15/2022</a:t>
            </a:fld>
            <a:endParaRPr lang="en-US" sz="1200"/>
          </a:p>
        </p:txBody>
      </p:sp>
      <p:sp>
        <p:nvSpPr>
          <p:cNvPr id="6" name="Dian numeron paikkamerkki 5">
            <a:extLst>
              <a:ext uri="{FF2B5EF4-FFF2-40B4-BE49-F238E27FC236}">
                <a16:creationId xmlns:a16="http://schemas.microsoft.com/office/drawing/2014/main" id="{2675C14C-1AEE-57AB-84BC-6BAE944CE6D5}"/>
              </a:ext>
            </a:extLst>
          </p:cNvPr>
          <p:cNvSpPr>
            <a:spLocks noGrp="1"/>
          </p:cNvSpPr>
          <p:nvPr>
            <p:ph type="sldNum" sz="quarter" idx="12"/>
          </p:nvPr>
        </p:nvSpPr>
        <p:spPr>
          <a:xfrm>
            <a:off x="10437813" y="6269038"/>
            <a:ext cx="1236662" cy="258762"/>
          </a:xfrm>
        </p:spPr>
        <p:txBody>
          <a:bodyPr vert="horz" lIns="91440" tIns="45720" rIns="91440" bIns="45720" rtlCol="0" anchor="ctr">
            <a:normAutofit/>
          </a:bodyPr>
          <a:lstStyle/>
          <a:p>
            <a:pPr eaLnBrk="1" hangingPunct="1">
              <a:lnSpc>
                <a:spcPct val="90000"/>
              </a:lnSpc>
              <a:spcAft>
                <a:spcPts val="600"/>
              </a:spcAft>
              <a:defRPr/>
            </a:pPr>
            <a:fld id="{8B53CBEE-DE6E-4C67-8C14-4593D41303CA}" type="slidenum">
              <a:rPr lang="en-US" sz="1200"/>
              <a:pPr eaLnBrk="1" hangingPunct="1">
                <a:lnSpc>
                  <a:spcPct val="90000"/>
                </a:lnSpc>
                <a:spcAft>
                  <a:spcPts val="600"/>
                </a:spcAft>
                <a:defRPr/>
              </a:pPr>
              <a:t>11</a:t>
            </a:fld>
            <a:endParaRPr lang="en-US" sz="1200"/>
          </a:p>
        </p:txBody>
      </p:sp>
    </p:spTree>
    <p:extLst>
      <p:ext uri="{BB962C8B-B14F-4D97-AF65-F5344CB8AC3E}">
        <p14:creationId xmlns:p14="http://schemas.microsoft.com/office/powerpoint/2010/main" val="43267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AE0D3B13-0936-4817-97F5-0CEF01815510}"/>
              </a:ext>
            </a:extLst>
          </p:cNvPr>
          <p:cNvSpPr>
            <a:spLocks noGrp="1"/>
          </p:cNvSpPr>
          <p:nvPr>
            <p:ph type="title"/>
          </p:nvPr>
        </p:nvSpPr>
        <p:spPr>
          <a:xfrm>
            <a:off x="457200" y="407988"/>
            <a:ext cx="11234738" cy="787400"/>
          </a:xfrm>
        </p:spPr>
        <p:txBody>
          <a:bodyPr vert="horz" wrap="square" lIns="91440" tIns="45720" rIns="91440" bIns="45720" rtlCol="0" anchor="t">
            <a:normAutofit/>
          </a:bodyPr>
          <a:lstStyle/>
          <a:p>
            <a:pPr>
              <a:spcAft>
                <a:spcPts val="0"/>
              </a:spcAft>
            </a:pPr>
            <a:br>
              <a:rPr lang="en-GB" sz="2300"/>
            </a:br>
            <a:r>
              <a:rPr lang="en-GB" sz="2300"/>
              <a:t>Following slides contain tips to support bringing up the matter</a:t>
            </a:r>
          </a:p>
        </p:txBody>
      </p:sp>
      <p:pic>
        <p:nvPicPr>
          <p:cNvPr id="9" name="Picture9">
            <a:extLst>
              <a:ext uri="{FF2B5EF4-FFF2-40B4-BE49-F238E27FC236}">
                <a16:creationId xmlns:a16="http://schemas.microsoft.com/office/drawing/2014/main" id="{13F55C47-ABE2-44BB-98DF-BC2FD5D81435}"/>
              </a:ext>
            </a:extLst>
          </p:cNvPr>
          <p:cNvPicPr>
            <a:picLocks noGrp="1" noChangeAspect="1"/>
          </p:cNvPicPr>
          <p:nvPr>
            <p:ph idx="1"/>
          </p:nvPr>
        </p:nvPicPr>
        <p:blipFill rotWithShape="1">
          <a:blip r:embed="rId2" cstate="print"/>
          <a:srcRect t="389" r="1" b="1"/>
          <a:stretch/>
        </p:blipFill>
        <p:spPr>
          <a:xfrm>
            <a:off x="457200" y="1196975"/>
            <a:ext cx="11234738" cy="4979988"/>
          </a:xfrm>
          <a:prstGeom prst="rect">
            <a:avLst/>
          </a:prstGeom>
          <a:noFill/>
        </p:spPr>
      </p:pic>
      <p:sp>
        <p:nvSpPr>
          <p:cNvPr id="5" name="Päivämäärän paikkamerkki 4">
            <a:extLst>
              <a:ext uri="{FF2B5EF4-FFF2-40B4-BE49-F238E27FC236}">
                <a16:creationId xmlns:a16="http://schemas.microsoft.com/office/drawing/2014/main" id="{D815AAE5-919F-42A4-8966-6B1049449E7F}"/>
              </a:ext>
            </a:extLst>
          </p:cNvPr>
          <p:cNvSpPr>
            <a:spLocks noGrp="1"/>
          </p:cNvSpPr>
          <p:nvPr>
            <p:ph type="dt" sz="half" idx="10"/>
          </p:nvPr>
        </p:nvSpPr>
        <p:spPr>
          <a:xfrm>
            <a:off x="1663700" y="6269038"/>
            <a:ext cx="1304925" cy="258762"/>
          </a:xfrm>
        </p:spPr>
        <p:txBody>
          <a:bodyPr vert="horz" lIns="91440" tIns="45720" rIns="91440" bIns="45720" rtlCol="0" anchor="ctr">
            <a:normAutofit/>
          </a:bodyPr>
          <a:lstStyle/>
          <a:p>
            <a:pPr eaLnBrk="1" hangingPunct="1">
              <a:lnSpc>
                <a:spcPct val="90000"/>
              </a:lnSpc>
              <a:spcAft>
                <a:spcPts val="600"/>
              </a:spcAft>
              <a:defRPr/>
            </a:pPr>
            <a:fld id="{7A6D5D0B-BE15-4A3D-B0AA-DCA40568EF42}" type="datetime1">
              <a:rPr lang="en-US" sz="1200"/>
              <a:pPr eaLnBrk="1" hangingPunct="1">
                <a:lnSpc>
                  <a:spcPct val="90000"/>
                </a:lnSpc>
                <a:spcAft>
                  <a:spcPts val="600"/>
                </a:spcAft>
                <a:defRPr/>
              </a:pPr>
              <a:t>12/15/2022</a:t>
            </a:fld>
            <a:endParaRPr lang="en-US" sz="1200"/>
          </a:p>
        </p:txBody>
      </p:sp>
      <p:sp>
        <p:nvSpPr>
          <p:cNvPr id="7" name="Dian numeron paikkamerkki 6">
            <a:extLst>
              <a:ext uri="{FF2B5EF4-FFF2-40B4-BE49-F238E27FC236}">
                <a16:creationId xmlns:a16="http://schemas.microsoft.com/office/drawing/2014/main" id="{273132AF-C334-4FFF-A153-F1DB52B696F1}"/>
              </a:ext>
            </a:extLst>
          </p:cNvPr>
          <p:cNvSpPr>
            <a:spLocks noGrp="1"/>
          </p:cNvSpPr>
          <p:nvPr>
            <p:ph type="sldNum" sz="quarter" idx="12"/>
          </p:nvPr>
        </p:nvSpPr>
        <p:spPr>
          <a:xfrm>
            <a:off x="10437813" y="6269038"/>
            <a:ext cx="1236662" cy="258762"/>
          </a:xfrm>
        </p:spPr>
        <p:txBody>
          <a:bodyPr vert="horz" lIns="91440" tIns="45720" rIns="91440" bIns="45720" rtlCol="0" anchor="ctr">
            <a:normAutofit/>
          </a:bodyPr>
          <a:lstStyle/>
          <a:p>
            <a:pPr eaLnBrk="1" hangingPunct="1">
              <a:lnSpc>
                <a:spcPct val="90000"/>
              </a:lnSpc>
              <a:spcAft>
                <a:spcPts val="600"/>
              </a:spcAft>
              <a:defRPr/>
            </a:pPr>
            <a:fld id="{DE5436CC-E032-4E0D-A608-BD8F20419603}" type="slidenum">
              <a:rPr lang="en-US" sz="1200"/>
              <a:pPr eaLnBrk="1" hangingPunct="1">
                <a:lnSpc>
                  <a:spcPct val="90000"/>
                </a:lnSpc>
                <a:spcAft>
                  <a:spcPts val="600"/>
                </a:spcAft>
                <a:defRPr/>
              </a:pPr>
              <a:t>12</a:t>
            </a:fld>
            <a:endParaRPr lang="en-US" sz="1200"/>
          </a:p>
        </p:txBody>
      </p:sp>
    </p:spTree>
    <p:extLst>
      <p:ext uri="{BB962C8B-B14F-4D97-AF65-F5344CB8AC3E}">
        <p14:creationId xmlns:p14="http://schemas.microsoft.com/office/powerpoint/2010/main" val="217416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vert="horz" wrap="square" lIns="91440" tIns="45720" rIns="91440" bIns="45720" rtlCol="0" anchor="t">
            <a:normAutofit/>
          </a:bodyPr>
          <a:lstStyle/>
          <a:p>
            <a:r>
              <a:rPr lang="en-GB" sz="1800" dirty="0"/>
              <a:t>Important elements in bringing up the matter</a:t>
            </a:r>
            <a:br>
              <a:rPr lang="en-GB" sz="1700" dirty="0"/>
            </a:br>
            <a:endParaRPr lang="en-GB" sz="1700" dirty="0"/>
          </a:p>
        </p:txBody>
      </p:sp>
      <p:sp>
        <p:nvSpPr>
          <p:cNvPr id="5" name="Sisällön paikkamerkki 4"/>
          <p:cNvSpPr>
            <a:spLocks noGrp="1"/>
          </p:cNvSpPr>
          <p:nvPr>
            <p:ph sz="half" idx="1"/>
          </p:nvPr>
        </p:nvSpPr>
        <p:spPr>
          <a:xfrm>
            <a:off x="457200" y="1195200"/>
            <a:ext cx="6371618" cy="4982400"/>
          </a:xfrm>
        </p:spPr>
        <p:txBody>
          <a:bodyPr vert="horz" wrap="square" lIns="91440" tIns="45720" rIns="91440" bIns="45720" rtlCol="0" anchor="t">
            <a:normAutofit/>
          </a:bodyPr>
          <a:lstStyle/>
          <a:p>
            <a:pPr marL="342900" indent="-342900">
              <a:lnSpc>
                <a:spcPct val="90000"/>
              </a:lnSpc>
              <a:spcAft>
                <a:spcPts val="600"/>
              </a:spcAft>
            </a:pPr>
            <a:r>
              <a:rPr lang="en-GB" sz="2100" dirty="0"/>
              <a:t>Preventative discussion in language used by young people is important.</a:t>
            </a:r>
          </a:p>
          <a:p>
            <a:pPr marL="342900" indent="-342900">
              <a:lnSpc>
                <a:spcPct val="90000"/>
              </a:lnSpc>
              <a:spcAft>
                <a:spcPts val="600"/>
              </a:spcAft>
            </a:pPr>
            <a:r>
              <a:rPr lang="en-GB" sz="2100" dirty="0"/>
              <a:t>Focusing on emotional life is key in the conversation: “I’m worried about how this will affect your mind.”</a:t>
            </a:r>
          </a:p>
          <a:p>
            <a:pPr marL="342900" indent="-342900">
              <a:lnSpc>
                <a:spcPct val="90000"/>
              </a:lnSpc>
              <a:spcAft>
                <a:spcPts val="600"/>
              </a:spcAft>
            </a:pPr>
            <a:r>
              <a:rPr lang="en-GB" sz="2100" dirty="0"/>
              <a:t>It is important to discuss the matter openly. Young persons should be reassured that speaking openly will not get them in trouble. </a:t>
            </a:r>
          </a:p>
          <a:p>
            <a:pPr marL="342900" indent="-342900">
              <a:lnSpc>
                <a:spcPct val="90000"/>
              </a:lnSpc>
              <a:spcAft>
                <a:spcPts val="600"/>
              </a:spcAft>
            </a:pPr>
            <a:r>
              <a:rPr lang="en-GB" sz="2100" dirty="0"/>
              <a:t>Try to establish the underlying cause of experimentation or use.  </a:t>
            </a:r>
          </a:p>
          <a:p>
            <a:pPr marL="342900" indent="-342900">
              <a:lnSpc>
                <a:spcPct val="90000"/>
              </a:lnSpc>
              <a:spcAft>
                <a:spcPts val="600"/>
              </a:spcAft>
            </a:pPr>
            <a:r>
              <a:rPr lang="en-GB" sz="2100" dirty="0"/>
              <a:t>Young persons are probably thinking about their substance abuse and weighing it. Could fear or peer pressure play a role in this?</a:t>
            </a:r>
          </a:p>
          <a:p>
            <a:pPr marL="0" indent="0">
              <a:lnSpc>
                <a:spcPct val="90000"/>
              </a:lnSpc>
              <a:spcAft>
                <a:spcPts val="600"/>
              </a:spcAft>
              <a:buNone/>
            </a:pPr>
            <a:endParaRPr lang="en-GB" sz="2100"/>
          </a:p>
          <a:p>
            <a:pPr marL="0" indent="0">
              <a:lnSpc>
                <a:spcPct val="90000"/>
              </a:lnSpc>
              <a:spcAft>
                <a:spcPts val="600"/>
              </a:spcAft>
              <a:buNone/>
            </a:pPr>
            <a:r>
              <a:rPr lang="en-GB" sz="2100" dirty="0"/>
              <a:t>Source: Interview of a trained expert by experience</a:t>
            </a:r>
          </a:p>
        </p:txBody>
      </p:sp>
      <p:pic>
        <p:nvPicPr>
          <p:cNvPr id="3" name="Kuva 5" descr="Kuva, joka sisältää kohteen henkilö, ulko&#10;&#10;Kuvaus luotu automaattisesti">
            <a:extLst>
              <a:ext uri="{FF2B5EF4-FFF2-40B4-BE49-F238E27FC236}">
                <a16:creationId xmlns:a16="http://schemas.microsoft.com/office/drawing/2014/main" id="{0A080EC2-AE89-DB00-FBD2-303E7B67EC11}"/>
              </a:ext>
            </a:extLst>
          </p:cNvPr>
          <p:cNvPicPr>
            <a:picLocks noGrp="1" noChangeAspect="1"/>
          </p:cNvPicPr>
          <p:nvPr>
            <p:ph type="pic" sz="quarter" idx="13"/>
          </p:nvPr>
        </p:nvPicPr>
        <p:blipFill rotWithShape="1">
          <a:blip r:embed="rId3"/>
          <a:srcRect l="41410" r="9330" b="-1"/>
          <a:stretch/>
        </p:blipFill>
        <p:spPr>
          <a:xfrm>
            <a:off x="7131050" y="10"/>
            <a:ext cx="506095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12" name="Date Placeholder 4">
            <a:extLst>
              <a:ext uri="{FF2B5EF4-FFF2-40B4-BE49-F238E27FC236}">
                <a16:creationId xmlns:a16="http://schemas.microsoft.com/office/drawing/2014/main" id="{A541BCB3-26A8-92A7-0E3F-85AA8C4579EC}"/>
              </a:ext>
            </a:extLst>
          </p:cNvPr>
          <p:cNvSpPr>
            <a:spLocks noGrp="1"/>
          </p:cNvSpPr>
          <p:nvPr>
            <p:ph type="dt" sz="half" idx="14"/>
          </p:nvPr>
        </p:nvSpPr>
        <p:spPr>
          <a:xfrm>
            <a:off x="1663700" y="6269038"/>
            <a:ext cx="1304925" cy="258762"/>
          </a:xfrm>
        </p:spPr>
        <p:txBody>
          <a:bodyPr vert="horz" lIns="91440" tIns="45720" rIns="91440" bIns="45720" rtlCol="0" anchor="ctr">
            <a:normAutofit/>
          </a:bodyPr>
          <a:lstStyle/>
          <a:p>
            <a:pPr eaLnBrk="1" fontAlgn="auto" hangingPunct="1">
              <a:lnSpc>
                <a:spcPct val="90000"/>
              </a:lnSpc>
              <a:spcBef>
                <a:spcPts val="0"/>
              </a:spcBef>
              <a:spcAft>
                <a:spcPts val="600"/>
              </a:spcAft>
              <a:defRPr/>
            </a:pPr>
            <a:fld id="{89685131-8CC8-42D3-BF12-669725DCEF43}" type="datetime1">
              <a:rPr lang="en-US" sz="1200"/>
              <a:pPr eaLnBrk="1" fontAlgn="auto" hangingPunct="1">
                <a:lnSpc>
                  <a:spcPct val="90000"/>
                </a:lnSpc>
                <a:spcBef>
                  <a:spcPts val="0"/>
                </a:spcBef>
                <a:spcAft>
                  <a:spcPts val="600"/>
                </a:spcAft>
                <a:defRPr/>
              </a:pPr>
              <a:t>12/15/2022</a:t>
            </a:fld>
            <a:endParaRPr lang="en-US" sz="1200"/>
          </a:p>
        </p:txBody>
      </p:sp>
      <p:sp>
        <p:nvSpPr>
          <p:cNvPr id="4" name="Dian numeron paikkamerkki 3"/>
          <p:cNvSpPr>
            <a:spLocks noGrp="1"/>
          </p:cNvSpPr>
          <p:nvPr>
            <p:ph type="sldNum" sz="quarter" idx="16"/>
          </p:nvPr>
        </p:nvSpPr>
        <p:spPr>
          <a:xfrm>
            <a:off x="10437813" y="6269038"/>
            <a:ext cx="1236662" cy="258762"/>
          </a:xfrm>
        </p:spPr>
        <p:txBody>
          <a:bodyPr vert="horz" lIns="91440" tIns="45720" rIns="91440" bIns="45720" rtlCol="0" anchor="ctr">
            <a:normAutofit/>
          </a:bodyPr>
          <a:lstStyle/>
          <a:p>
            <a:pPr eaLnBrk="1" fontAlgn="auto" hangingPunct="1">
              <a:lnSpc>
                <a:spcPct val="90000"/>
              </a:lnSpc>
              <a:spcBef>
                <a:spcPts val="0"/>
              </a:spcBef>
              <a:spcAft>
                <a:spcPts val="600"/>
              </a:spcAft>
              <a:defRPr/>
            </a:pPr>
            <a:fld id="{66B0B938-106A-4E9D-9931-8D19B263D192}" type="slidenum">
              <a:rPr lang="en-US" sz="1200"/>
              <a:pPr eaLnBrk="1" fontAlgn="auto" hangingPunct="1">
                <a:lnSpc>
                  <a:spcPct val="90000"/>
                </a:lnSpc>
                <a:spcBef>
                  <a:spcPts val="0"/>
                </a:spcBef>
                <a:spcAft>
                  <a:spcPts val="600"/>
                </a:spcAft>
                <a:defRPr/>
              </a:pPr>
              <a:t>13</a:t>
            </a:fld>
            <a:endParaRPr lang="en-US" sz="1200"/>
          </a:p>
        </p:txBody>
      </p:sp>
    </p:spTree>
    <p:extLst>
      <p:ext uri="{BB962C8B-B14F-4D97-AF65-F5344CB8AC3E}">
        <p14:creationId xmlns:p14="http://schemas.microsoft.com/office/powerpoint/2010/main" val="399165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B339E99-797C-4F40-B9B7-D6627FBB16DD}"/>
              </a:ext>
            </a:extLst>
          </p:cNvPr>
          <p:cNvSpPr>
            <a:spLocks noGrp="1"/>
          </p:cNvSpPr>
          <p:nvPr>
            <p:ph type="dt" sz="half" idx="10"/>
          </p:nvPr>
        </p:nvSpPr>
        <p:spPr/>
        <p:txBody>
          <a:bodyPr anchor="ctr">
            <a:normAutofit/>
          </a:bodyPr>
          <a:lstStyle/>
          <a:p>
            <a:pPr>
              <a:spcAft>
                <a:spcPts val="600"/>
              </a:spcAft>
              <a:defRPr/>
            </a:pPr>
            <a:fld id="{DB981229-02F5-4943-9D72-385C2FCD890A}" type="datetime1">
              <a:rPr lang="fi-FI" smtClean="0"/>
              <a:pPr>
                <a:spcAft>
                  <a:spcPts val="600"/>
                </a:spcAft>
                <a:defRPr/>
              </a:pPr>
              <a:t>15.12.2022</a:t>
            </a:fld>
            <a:endParaRPr lang="fi-FI"/>
          </a:p>
        </p:txBody>
      </p:sp>
      <p:sp>
        <p:nvSpPr>
          <p:cNvPr id="6" name="Dian numeron paikkamerkki 5">
            <a:extLst>
              <a:ext uri="{FF2B5EF4-FFF2-40B4-BE49-F238E27FC236}">
                <a16:creationId xmlns:a16="http://schemas.microsoft.com/office/drawing/2014/main" id="{1449447E-BF67-411B-97CF-8D5367D068B0}"/>
              </a:ext>
            </a:extLst>
          </p:cNvPr>
          <p:cNvSpPr>
            <a:spLocks noGrp="1"/>
          </p:cNvSpPr>
          <p:nvPr>
            <p:ph type="sldNum" sz="quarter" idx="12"/>
          </p:nvPr>
        </p:nvSpPr>
        <p:spPr/>
        <p:txBody>
          <a:bodyPr anchor="ctr">
            <a:normAutofit/>
          </a:bodyPr>
          <a:lstStyle/>
          <a:p>
            <a:pPr>
              <a:spcAft>
                <a:spcPts val="600"/>
              </a:spcAft>
              <a:defRPr/>
            </a:pPr>
            <a:fld id="{BFE030BA-5EB9-462D-8F95-38BA790686AB}" type="slidenum">
              <a:rPr lang="fi-FI" smtClean="0"/>
              <a:pPr>
                <a:spcAft>
                  <a:spcPts val="600"/>
                </a:spcAft>
                <a:defRPr/>
              </a:pPr>
              <a:t>14</a:t>
            </a:fld>
            <a:endParaRPr lang="fi-FI"/>
          </a:p>
        </p:txBody>
      </p:sp>
      <p:sp>
        <p:nvSpPr>
          <p:cNvPr id="12" name="Title 1">
            <a:extLst>
              <a:ext uri="{FF2B5EF4-FFF2-40B4-BE49-F238E27FC236}">
                <a16:creationId xmlns:a16="http://schemas.microsoft.com/office/drawing/2014/main" id="{2A86B6ED-AAD9-E1E8-4A86-C2087BF7ACC0}"/>
              </a:ext>
            </a:extLst>
          </p:cNvPr>
          <p:cNvSpPr>
            <a:spLocks noGrp="1"/>
          </p:cNvSpPr>
          <p:nvPr>
            <p:ph type="title" idx="4294967295"/>
          </p:nvPr>
        </p:nvSpPr>
        <p:spPr>
          <a:xfrm>
            <a:off x="75314" y="334635"/>
            <a:ext cx="6956425" cy="1028700"/>
          </a:xfrm>
        </p:spPr>
        <p:txBody>
          <a:bodyPr wrap="square" anchor="t">
            <a:normAutofit fontScale="90000"/>
          </a:bodyPr>
          <a:lstStyle/>
          <a:p>
            <a:pPr>
              <a:lnSpc>
                <a:spcPct val="100000"/>
              </a:lnSpc>
              <a:spcBef>
                <a:spcPts val="0"/>
              </a:spcBef>
              <a:spcAft>
                <a:spcPts val="0"/>
              </a:spcAft>
            </a:pPr>
            <a:r>
              <a:rPr lang="en-GB" sz="3600" dirty="0">
                <a:latin typeface="Arial Black"/>
              </a:rPr>
              <a:t>How to bring up substance abuse with a young person</a:t>
            </a:r>
            <a:r>
              <a:rPr lang="en-GB" sz="2200" dirty="0">
                <a:latin typeface="Arial Black"/>
              </a:rPr>
              <a:t> </a:t>
            </a:r>
            <a:br>
              <a:rPr lang="en-GB" sz="2000" dirty="0"/>
            </a:br>
            <a:endParaRPr lang="en-GB" sz="2000" dirty="0"/>
          </a:p>
        </p:txBody>
      </p:sp>
      <p:sp>
        <p:nvSpPr>
          <p:cNvPr id="14" name="Content Placeholder 2">
            <a:extLst>
              <a:ext uri="{FF2B5EF4-FFF2-40B4-BE49-F238E27FC236}">
                <a16:creationId xmlns:a16="http://schemas.microsoft.com/office/drawing/2014/main" id="{36FA89B5-F8E7-8497-BFCD-6DB34C5C4C28}"/>
              </a:ext>
            </a:extLst>
          </p:cNvPr>
          <p:cNvSpPr>
            <a:spLocks noGrp="1"/>
          </p:cNvSpPr>
          <p:nvPr>
            <p:ph sz="half" idx="4294967295"/>
          </p:nvPr>
        </p:nvSpPr>
        <p:spPr>
          <a:xfrm>
            <a:off x="0" y="1585913"/>
            <a:ext cx="6735763" cy="4994275"/>
          </a:xfrm>
        </p:spPr>
        <p:txBody>
          <a:bodyPr vert="horz" wrap="square" lIns="91440" tIns="45720" rIns="91440" bIns="45720" rtlCol="0" anchor="t">
            <a:noAutofit/>
          </a:bodyPr>
          <a:lstStyle/>
          <a:p>
            <a:pPr lvl="0">
              <a:lnSpc>
                <a:spcPct val="90000"/>
              </a:lnSpc>
              <a:spcAft>
                <a:spcPts val="800"/>
              </a:spcAft>
            </a:pPr>
            <a:r>
              <a:rPr lang="en-GB" sz="1600" dirty="0">
                <a:latin typeface="Arial"/>
                <a:cs typeface="Arial"/>
              </a:rPr>
              <a:t>Try to choose a quiet space and a calm moment for the discussion.</a:t>
            </a:r>
          </a:p>
          <a:p>
            <a:pPr lvl="0">
              <a:lnSpc>
                <a:spcPct val="90000"/>
              </a:lnSpc>
              <a:spcAft>
                <a:spcPts val="800"/>
              </a:spcAft>
            </a:pPr>
            <a:r>
              <a:rPr lang="en-GB" sz="1600" dirty="0">
                <a:latin typeface="Arial"/>
                <a:cs typeface="Arial"/>
              </a:rPr>
              <a:t>Go with the most natural approach. It is also a good idea to think in advance about your own attitude towards substance abuse. </a:t>
            </a:r>
          </a:p>
          <a:p>
            <a:pPr lvl="0">
              <a:lnSpc>
                <a:spcPct val="90000"/>
              </a:lnSpc>
              <a:spcAft>
                <a:spcPts val="800"/>
              </a:spcAft>
            </a:pPr>
            <a:r>
              <a:rPr lang="en-GB" sz="1600" dirty="0">
                <a:latin typeface="Arial"/>
                <a:cs typeface="Arial"/>
              </a:rPr>
              <a:t>If the young person has experimented with substances, a good starting point for the discussion is the past events and expressing your own concerns about the young person’s well-being.   </a:t>
            </a:r>
          </a:p>
          <a:p>
            <a:pPr lvl="0">
              <a:lnSpc>
                <a:spcPct val="90000"/>
              </a:lnSpc>
              <a:spcAft>
                <a:spcPts val="800"/>
              </a:spcAft>
            </a:pPr>
            <a:r>
              <a:rPr lang="en-GB" sz="1600" dirty="0">
                <a:latin typeface="Arial"/>
                <a:cs typeface="Arial"/>
              </a:rPr>
              <a:t>Discussion always involves also listening. Let the young person share his or her own point of view on the matter/situation. The more you listen, the better you will understand. Keeping an open mind affects the outcome of the discussion. Try not to make interpretations or judge the young person. </a:t>
            </a:r>
          </a:p>
          <a:p>
            <a:pPr lvl="0">
              <a:lnSpc>
                <a:spcPct val="90000"/>
              </a:lnSpc>
              <a:spcAft>
                <a:spcPts val="800"/>
              </a:spcAft>
            </a:pPr>
            <a:r>
              <a:rPr lang="en-GB" sz="1600" dirty="0">
                <a:latin typeface="Arial"/>
                <a:cs typeface="Arial"/>
              </a:rPr>
              <a:t>Keep in mind that sometimes the young person will defend him- or herself and deny the situation. The young person can, however, start thinking about the matter on his or her own. It may be a good idea to continue the discussion later, when the young person has had time to reflect on the situation.  </a:t>
            </a:r>
          </a:p>
          <a:p>
            <a:pPr>
              <a:lnSpc>
                <a:spcPct val="90000"/>
              </a:lnSpc>
              <a:spcAft>
                <a:spcPts val="800"/>
              </a:spcAft>
            </a:pPr>
            <a:endParaRPr lang="fi-FI" sz="1600" dirty="0">
              <a:effectLst/>
            </a:endParaRPr>
          </a:p>
          <a:p>
            <a:pPr marL="0" indent="0">
              <a:lnSpc>
                <a:spcPct val="90000"/>
              </a:lnSpc>
              <a:spcAft>
                <a:spcPts val="800"/>
              </a:spcAft>
              <a:buNone/>
            </a:pPr>
            <a:endParaRPr lang="fi-FI" sz="1600" dirty="0">
              <a:effectLst/>
            </a:endParaRPr>
          </a:p>
          <a:p>
            <a:pPr>
              <a:lnSpc>
                <a:spcPct val="90000"/>
              </a:lnSpc>
            </a:pPr>
            <a:endParaRPr lang="en-US" sz="1600" dirty="0"/>
          </a:p>
        </p:txBody>
      </p:sp>
      <p:pic>
        <p:nvPicPr>
          <p:cNvPr id="9" name="Picture9">
            <a:extLst>
              <a:ext uri="{FF2B5EF4-FFF2-40B4-BE49-F238E27FC236}">
                <a16:creationId xmlns:a16="http://schemas.microsoft.com/office/drawing/2014/main" id="{2CE40E51-2223-4E4E-B542-A7BF6ABB56C7}"/>
              </a:ext>
            </a:extLst>
          </p:cNvPr>
          <p:cNvPicPr>
            <a:picLocks noGrp="1" noChangeAspect="1"/>
          </p:cNvPicPr>
          <p:nvPr>
            <p:ph type="pic" sz="quarter" idx="4294967295"/>
          </p:nvPr>
        </p:nvPicPr>
        <p:blipFill rotWithShape="1">
          <a:blip r:embed="rId2" cstate="print"/>
          <a:srcRect l="33598" r="33598"/>
          <a:stretch/>
        </p:blipFill>
        <p:spPr>
          <a:xfrm>
            <a:off x="7131050" y="0"/>
            <a:ext cx="5060950" cy="6858000"/>
          </a:xfrm>
          <a:prstGeom prst="rect">
            <a:avLst/>
          </a:prstGeom>
          <a:noFill/>
        </p:spPr>
      </p:pic>
    </p:spTree>
    <p:extLst>
      <p:ext uri="{BB962C8B-B14F-4D97-AF65-F5344CB8AC3E}">
        <p14:creationId xmlns:p14="http://schemas.microsoft.com/office/powerpoint/2010/main" val="1728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B339E99-797C-4F40-B9B7-D6627FBB16DD}"/>
              </a:ext>
            </a:extLst>
          </p:cNvPr>
          <p:cNvSpPr>
            <a:spLocks noGrp="1"/>
          </p:cNvSpPr>
          <p:nvPr>
            <p:ph type="dt" sz="half" idx="10"/>
          </p:nvPr>
        </p:nvSpPr>
        <p:spPr/>
        <p:txBody>
          <a:bodyPr anchor="ctr">
            <a:normAutofit/>
          </a:bodyPr>
          <a:lstStyle/>
          <a:p>
            <a:pPr>
              <a:spcAft>
                <a:spcPts val="600"/>
              </a:spcAft>
              <a:defRPr/>
            </a:pPr>
            <a:fld id="{DB981229-02F5-4943-9D72-385C2FCD890A}" type="datetime1">
              <a:rPr lang="fi-FI" smtClean="0"/>
              <a:pPr>
                <a:spcAft>
                  <a:spcPts val="600"/>
                </a:spcAft>
                <a:defRPr/>
              </a:pPr>
              <a:t>15.12.2022</a:t>
            </a:fld>
            <a:endParaRPr lang="fi-FI"/>
          </a:p>
        </p:txBody>
      </p:sp>
      <p:sp>
        <p:nvSpPr>
          <p:cNvPr id="6" name="Dian numeron paikkamerkki 5">
            <a:extLst>
              <a:ext uri="{FF2B5EF4-FFF2-40B4-BE49-F238E27FC236}">
                <a16:creationId xmlns:a16="http://schemas.microsoft.com/office/drawing/2014/main" id="{1449447E-BF67-411B-97CF-8D5367D068B0}"/>
              </a:ext>
            </a:extLst>
          </p:cNvPr>
          <p:cNvSpPr>
            <a:spLocks noGrp="1"/>
          </p:cNvSpPr>
          <p:nvPr>
            <p:ph type="sldNum" sz="quarter" idx="12"/>
          </p:nvPr>
        </p:nvSpPr>
        <p:spPr/>
        <p:txBody>
          <a:bodyPr anchor="ctr">
            <a:normAutofit/>
          </a:bodyPr>
          <a:lstStyle/>
          <a:p>
            <a:pPr>
              <a:spcAft>
                <a:spcPts val="600"/>
              </a:spcAft>
              <a:defRPr/>
            </a:pPr>
            <a:fld id="{BFE030BA-5EB9-462D-8F95-38BA790686AB}" type="slidenum">
              <a:rPr lang="fi-FI" smtClean="0"/>
              <a:pPr>
                <a:spcAft>
                  <a:spcPts val="600"/>
                </a:spcAft>
                <a:defRPr/>
              </a:pPr>
              <a:t>15</a:t>
            </a:fld>
            <a:endParaRPr lang="fi-FI"/>
          </a:p>
        </p:txBody>
      </p:sp>
      <p:sp>
        <p:nvSpPr>
          <p:cNvPr id="12" name="Title 1">
            <a:extLst>
              <a:ext uri="{FF2B5EF4-FFF2-40B4-BE49-F238E27FC236}">
                <a16:creationId xmlns:a16="http://schemas.microsoft.com/office/drawing/2014/main" id="{2A86B6ED-AAD9-E1E8-4A86-C2087BF7ACC0}"/>
              </a:ext>
            </a:extLst>
          </p:cNvPr>
          <p:cNvSpPr>
            <a:spLocks noGrp="1"/>
          </p:cNvSpPr>
          <p:nvPr>
            <p:ph type="title" idx="4294967295"/>
          </p:nvPr>
        </p:nvSpPr>
        <p:spPr>
          <a:xfrm>
            <a:off x="477838" y="361950"/>
            <a:ext cx="11714162" cy="787400"/>
          </a:xfrm>
        </p:spPr>
        <p:txBody>
          <a:bodyPr wrap="square" anchor="t">
            <a:normAutofit fontScale="90000"/>
          </a:bodyPr>
          <a:lstStyle/>
          <a:p>
            <a:r>
              <a:rPr lang="en-GB" sz="3600" dirty="0">
                <a:latin typeface="Arial Black"/>
              </a:rPr>
              <a:t>Where can I get support for quitting</a:t>
            </a:r>
            <a:br>
              <a:rPr lang="en-GB" sz="3600" dirty="0">
                <a:latin typeface="Arial Black"/>
              </a:rPr>
            </a:br>
            <a:r>
              <a:rPr lang="en-GB" sz="3600" dirty="0">
                <a:latin typeface="Arial Black"/>
              </a:rPr>
              <a:t>e-cigarettes?</a:t>
            </a:r>
            <a:br>
              <a:rPr lang="en-GB" sz="3200" dirty="0">
                <a:latin typeface="Arial Black"/>
              </a:rPr>
            </a:br>
            <a:endParaRPr lang="en-GB" sz="3200" dirty="0">
              <a:latin typeface="Arial Black"/>
            </a:endParaRPr>
          </a:p>
        </p:txBody>
      </p:sp>
      <p:sp>
        <p:nvSpPr>
          <p:cNvPr id="14" name="Content Placeholder 2">
            <a:extLst>
              <a:ext uri="{FF2B5EF4-FFF2-40B4-BE49-F238E27FC236}">
                <a16:creationId xmlns:a16="http://schemas.microsoft.com/office/drawing/2014/main" id="{36FA89B5-F8E7-8497-BFCD-6DB34C5C4C28}"/>
              </a:ext>
            </a:extLst>
          </p:cNvPr>
          <p:cNvSpPr>
            <a:spLocks noGrp="1"/>
          </p:cNvSpPr>
          <p:nvPr>
            <p:ph sz="half" idx="4294967295"/>
          </p:nvPr>
        </p:nvSpPr>
        <p:spPr>
          <a:xfrm>
            <a:off x="517525" y="1816100"/>
            <a:ext cx="7250113" cy="4452938"/>
          </a:xfrm>
        </p:spPr>
        <p:txBody>
          <a:bodyPr wrap="square" anchor="t">
            <a:normAutofit/>
          </a:bodyPr>
          <a:lstStyle/>
          <a:p>
            <a:pPr>
              <a:spcAft>
                <a:spcPts val="800"/>
              </a:spcAft>
            </a:pPr>
            <a:r>
              <a:rPr lang="en-GB" sz="2400" dirty="0">
                <a:latin typeface="Arial"/>
                <a:cs typeface="Arial"/>
              </a:rPr>
              <a:t>If a young person needs support for quitting e-cigarettes, the young person can be instructed to contact school health care. </a:t>
            </a:r>
          </a:p>
          <a:p>
            <a:pPr>
              <a:spcAft>
                <a:spcPts val="800"/>
              </a:spcAft>
            </a:pPr>
            <a:r>
              <a:rPr lang="en-GB" sz="2400" dirty="0">
                <a:latin typeface="Arial"/>
                <a:cs typeface="Arial"/>
              </a:rPr>
              <a:t>The young person can also talk to a trusted adult, such as a teacher or guardian.  </a:t>
            </a:r>
          </a:p>
          <a:p>
            <a:pPr marL="0" indent="0">
              <a:lnSpc>
                <a:spcPct val="90000"/>
              </a:lnSpc>
              <a:spcAft>
                <a:spcPts val="800"/>
              </a:spcAft>
              <a:buNone/>
            </a:pPr>
            <a:endParaRPr lang="fi-FI" sz="2400" dirty="0">
              <a:latin typeface="Arial"/>
              <a:cs typeface="Arial"/>
            </a:endParaRPr>
          </a:p>
          <a:p>
            <a:pPr>
              <a:spcAft>
                <a:spcPts val="800"/>
              </a:spcAft>
            </a:pPr>
            <a:r>
              <a:rPr lang="en-GB" sz="2400" dirty="0">
                <a:latin typeface="Arial"/>
                <a:cs typeface="Arial"/>
              </a:rPr>
              <a:t>Online support is available at </a:t>
            </a:r>
          </a:p>
          <a:p>
            <a:pPr>
              <a:lnSpc>
                <a:spcPct val="90000"/>
              </a:lnSpc>
              <a:spcAft>
                <a:spcPts val="800"/>
              </a:spcAft>
            </a:pPr>
            <a:r>
              <a:rPr lang="en-GB" sz="2400" dirty="0">
                <a:latin typeface="Arial"/>
                <a:cs typeface="Arial"/>
              </a:rPr>
              <a:t>Fressis.fi</a:t>
            </a:r>
          </a:p>
          <a:p>
            <a:pPr>
              <a:spcAft>
                <a:spcPts val="800"/>
              </a:spcAft>
            </a:pPr>
            <a:r>
              <a:rPr lang="en-GB" sz="2400" dirty="0">
                <a:latin typeface="Arial"/>
                <a:cs typeface="Arial"/>
              </a:rPr>
              <a:t>Stumppi.fi </a:t>
            </a:r>
          </a:p>
          <a:p>
            <a:pPr marL="0" indent="0">
              <a:lnSpc>
                <a:spcPct val="90000"/>
              </a:lnSpc>
              <a:buNone/>
            </a:pPr>
            <a:endParaRPr lang="en-US" sz="1800" dirty="0"/>
          </a:p>
        </p:txBody>
      </p:sp>
      <p:pic>
        <p:nvPicPr>
          <p:cNvPr id="7" name="Sisällön paikkamerkki 6" descr="Hoito ääriviiva">
            <a:extLst>
              <a:ext uri="{FF2B5EF4-FFF2-40B4-BE49-F238E27FC236}">
                <a16:creationId xmlns:a16="http://schemas.microsoft.com/office/drawing/2014/main" id="{A9317289-22A7-42DB-B89C-5F92FF1ED322}"/>
              </a:ext>
            </a:extLst>
          </p:cNvPr>
          <p:cNvPicPr>
            <a:picLocks noGrp="1" noChangeAspect="1"/>
          </p:cNvPicPr>
          <p:nvPr>
            <p:ph sz="half"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89237" y="2711281"/>
            <a:ext cx="3098800" cy="3098800"/>
          </a:xfrm>
        </p:spPr>
      </p:pic>
      <p:sp>
        <p:nvSpPr>
          <p:cNvPr id="2" name="Sydän 1">
            <a:extLst>
              <a:ext uri="{FF2B5EF4-FFF2-40B4-BE49-F238E27FC236}">
                <a16:creationId xmlns:a16="http://schemas.microsoft.com/office/drawing/2014/main" id="{ACAB42E3-AE18-4119-B88F-368117D7ECD3}"/>
              </a:ext>
            </a:extLst>
          </p:cNvPr>
          <p:cNvSpPr/>
          <p:nvPr/>
        </p:nvSpPr>
        <p:spPr>
          <a:xfrm>
            <a:off x="8687062" y="2531641"/>
            <a:ext cx="1903151" cy="1799059"/>
          </a:xfrm>
          <a:prstGeom prst="hear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3824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0A0D37-229E-4FCB-9DD3-816DE5EE113A}"/>
              </a:ext>
            </a:extLst>
          </p:cNvPr>
          <p:cNvSpPr>
            <a:spLocks noGrp="1"/>
          </p:cNvSpPr>
          <p:nvPr>
            <p:ph type="title"/>
          </p:nvPr>
        </p:nvSpPr>
        <p:spPr>
          <a:xfrm>
            <a:off x="234313" y="459581"/>
            <a:ext cx="6371618" cy="787615"/>
          </a:xfrm>
        </p:spPr>
        <p:txBody>
          <a:bodyPr wrap="square" anchor="t">
            <a:normAutofit/>
          </a:bodyPr>
          <a:lstStyle/>
          <a:p>
            <a:r>
              <a:rPr lang="en-GB" sz="2600" b="1" dirty="0"/>
              <a:t>Videos in Finnish (</a:t>
            </a:r>
            <a:r>
              <a:rPr lang="en-GB" sz="2600" b="1" dirty="0" err="1"/>
              <a:t>BuenoTalk</a:t>
            </a:r>
            <a:r>
              <a:rPr lang="en-GB" sz="2600" b="1" dirty="0"/>
              <a:t>)</a:t>
            </a:r>
            <a:br>
              <a:rPr lang="en-GB" sz="2600" dirty="0"/>
            </a:br>
            <a:endParaRPr lang="en-GB" sz="2600" dirty="0"/>
          </a:p>
        </p:txBody>
      </p:sp>
      <p:sp>
        <p:nvSpPr>
          <p:cNvPr id="3" name="Sisällön paikkamerkki 2">
            <a:extLst>
              <a:ext uri="{FF2B5EF4-FFF2-40B4-BE49-F238E27FC236}">
                <a16:creationId xmlns:a16="http://schemas.microsoft.com/office/drawing/2014/main" id="{E8545AEB-C45A-47B2-A376-7DDEC07320D2}"/>
              </a:ext>
            </a:extLst>
          </p:cNvPr>
          <p:cNvSpPr>
            <a:spLocks noGrp="1"/>
          </p:cNvSpPr>
          <p:nvPr>
            <p:ph sz="half" idx="1"/>
          </p:nvPr>
        </p:nvSpPr>
        <p:spPr>
          <a:xfrm>
            <a:off x="234313" y="1416019"/>
            <a:ext cx="8093413" cy="4982400"/>
          </a:xfrm>
        </p:spPr>
        <p:txBody>
          <a:bodyPr vert="horz" wrap="square" lIns="0" tIns="0" rIns="0" bIns="0" numCol="1" rtlCol="0" anchor="t" anchorCtr="0" compatLnSpc="1">
            <a:prstTxWarp prst="textNoShape">
              <a:avLst/>
            </a:prstTxWarp>
            <a:normAutofit/>
          </a:bodyPr>
          <a:lstStyle/>
          <a:p>
            <a:pPr marL="0" indent="0">
              <a:lnSpc>
                <a:spcPct val="90000"/>
              </a:lnSpc>
              <a:spcBef>
                <a:spcPts val="0"/>
              </a:spcBef>
              <a:spcAft>
                <a:spcPts val="600"/>
              </a:spcAft>
              <a:buNone/>
              <a:defRPr/>
            </a:pPr>
            <a:r>
              <a:rPr lang="en-GB" sz="1400" b="1" dirty="0"/>
              <a:t>YouTube	</a:t>
            </a:r>
          </a:p>
          <a:p>
            <a:pPr marL="0" indent="0">
              <a:lnSpc>
                <a:spcPct val="90000"/>
              </a:lnSpc>
              <a:spcBef>
                <a:spcPts val="0"/>
              </a:spcBef>
              <a:spcAft>
                <a:spcPts val="600"/>
              </a:spcAft>
              <a:buNone/>
              <a:defRPr/>
            </a:pPr>
            <a:r>
              <a:rPr lang="en-GB" sz="1400" b="1" dirty="0" err="1"/>
              <a:t>Mitä</a:t>
            </a:r>
            <a:r>
              <a:rPr lang="en-GB" sz="1400" b="1" dirty="0"/>
              <a:t> </a:t>
            </a:r>
            <a:r>
              <a:rPr lang="en-GB" sz="1400" b="1" dirty="0" err="1"/>
              <a:t>haittaa</a:t>
            </a:r>
            <a:r>
              <a:rPr lang="en-GB" sz="1400" b="1" dirty="0"/>
              <a:t> </a:t>
            </a:r>
            <a:r>
              <a:rPr lang="en-GB" sz="1400" b="1" dirty="0" err="1"/>
              <a:t>sähkötupakasta</a:t>
            </a:r>
            <a:r>
              <a:rPr lang="en-GB" sz="1400" b="1" dirty="0"/>
              <a:t> </a:t>
            </a:r>
          </a:p>
          <a:p>
            <a:pPr marL="0" indent="0">
              <a:lnSpc>
                <a:spcPct val="90000"/>
              </a:lnSpc>
              <a:spcBef>
                <a:spcPts val="0"/>
              </a:spcBef>
              <a:spcAft>
                <a:spcPts val="600"/>
              </a:spcAft>
              <a:buNone/>
              <a:defRPr/>
            </a:pPr>
            <a:r>
              <a:rPr lang="en-GB" sz="1400" dirty="0">
                <a:hlinkClick r:id="rId2"/>
              </a:rPr>
              <a:t>https://youtu.be/87loay-YQoE</a:t>
            </a:r>
          </a:p>
          <a:p>
            <a:pPr marL="0" indent="0">
              <a:lnSpc>
                <a:spcPct val="90000"/>
              </a:lnSpc>
              <a:spcAft>
                <a:spcPts val="600"/>
              </a:spcAft>
              <a:buNone/>
              <a:defRPr/>
            </a:pPr>
            <a:r>
              <a:rPr lang="en-GB" sz="1400" b="1" dirty="0"/>
              <a:t>TikTok</a:t>
            </a:r>
          </a:p>
          <a:p>
            <a:pPr marL="0" indent="0">
              <a:lnSpc>
                <a:spcPct val="90000"/>
              </a:lnSpc>
              <a:spcAft>
                <a:spcPts val="600"/>
              </a:spcAft>
              <a:buNone/>
              <a:defRPr/>
            </a:pPr>
            <a:r>
              <a:rPr lang="en-GB" sz="1400" b="1" dirty="0" err="1"/>
              <a:t>Mikä</a:t>
            </a:r>
            <a:r>
              <a:rPr lang="en-GB" sz="1400" b="1" dirty="0"/>
              <a:t> </a:t>
            </a:r>
            <a:r>
              <a:rPr lang="en-GB" sz="1400" b="1" dirty="0" err="1"/>
              <a:t>vapessa</a:t>
            </a:r>
            <a:r>
              <a:rPr lang="en-GB" sz="1400" b="1" dirty="0"/>
              <a:t> </a:t>
            </a:r>
            <a:r>
              <a:rPr lang="en-GB" sz="1400" b="1" dirty="0" err="1"/>
              <a:t>kiinnostaa</a:t>
            </a:r>
            <a:r>
              <a:rPr lang="en-GB" sz="1400" b="1" dirty="0"/>
              <a:t> </a:t>
            </a:r>
            <a:r>
              <a:rPr lang="en-GB" sz="1400" b="1" dirty="0" err="1"/>
              <a:t>nuoria</a:t>
            </a:r>
            <a:r>
              <a:rPr lang="en-GB" sz="1400" b="1" dirty="0"/>
              <a:t>?</a:t>
            </a:r>
            <a:r>
              <a:rPr lang="en-GB" sz="1400" dirty="0"/>
              <a:t>: </a:t>
            </a:r>
            <a:r>
              <a:rPr lang="en-GB" sz="1400" dirty="0">
                <a:hlinkClick r:id="rId3"/>
              </a:rPr>
              <a:t>https://www.tiktok.com/@buenotok/video/7095990152773864710?is_copy_url=1&amp;is_from_webapp=v1</a:t>
            </a:r>
          </a:p>
          <a:p>
            <a:pPr marL="0" indent="0">
              <a:lnSpc>
                <a:spcPct val="90000"/>
              </a:lnSpc>
              <a:spcAft>
                <a:spcPts val="600"/>
              </a:spcAft>
              <a:buNone/>
              <a:defRPr/>
            </a:pPr>
            <a:r>
              <a:rPr lang="en-GB" sz="1400" b="1" dirty="0" err="1"/>
              <a:t>Spaddu</a:t>
            </a:r>
            <a:r>
              <a:rPr lang="en-GB" sz="1400" b="1" dirty="0"/>
              <a:t> </a:t>
            </a:r>
            <a:r>
              <a:rPr lang="en-GB" sz="1400" b="1" dirty="0" err="1"/>
              <a:t>vai</a:t>
            </a:r>
            <a:r>
              <a:rPr lang="en-GB" sz="1400" b="1" dirty="0"/>
              <a:t> vape</a:t>
            </a:r>
            <a:r>
              <a:rPr lang="en-GB" sz="1400" dirty="0"/>
              <a:t>: </a:t>
            </a:r>
            <a:r>
              <a:rPr lang="en-GB" sz="1400" dirty="0">
                <a:hlinkClick r:id="rId4"/>
              </a:rPr>
              <a:t>https://www.tiktok.com/@buenotok/video/7086394313373912326?is_copy_url=1&amp;is_from_webapp=v1</a:t>
            </a:r>
          </a:p>
          <a:p>
            <a:pPr marL="0" indent="0">
              <a:lnSpc>
                <a:spcPct val="90000"/>
              </a:lnSpc>
              <a:spcAft>
                <a:spcPts val="600"/>
              </a:spcAft>
              <a:buNone/>
              <a:defRPr/>
            </a:pPr>
            <a:r>
              <a:rPr lang="en-GB" sz="1400" b="1" dirty="0"/>
              <a:t>Vape </a:t>
            </a:r>
            <a:r>
              <a:rPr lang="en-GB" sz="1400" b="1" dirty="0" err="1"/>
              <a:t>ilman</a:t>
            </a:r>
            <a:r>
              <a:rPr lang="en-GB" sz="1400" b="1" dirty="0"/>
              <a:t> </a:t>
            </a:r>
            <a:r>
              <a:rPr lang="en-GB" sz="1400" b="1" dirty="0" err="1"/>
              <a:t>nikotiinia</a:t>
            </a:r>
            <a:r>
              <a:rPr lang="en-GB" sz="1400" b="1" dirty="0"/>
              <a:t>:</a:t>
            </a:r>
            <a:r>
              <a:rPr lang="en-GB" sz="1400" dirty="0"/>
              <a:t> </a:t>
            </a:r>
            <a:r>
              <a:rPr lang="en-GB" sz="1400" dirty="0">
                <a:hlinkClick r:id="rId5"/>
              </a:rPr>
              <a:t>https://www.tiktok.com/@buenotok/video/7083736360967834886?is_copy_url=1&amp;is_from_webapp=v1</a:t>
            </a:r>
          </a:p>
          <a:p>
            <a:pPr marL="0" indent="0">
              <a:lnSpc>
                <a:spcPct val="90000"/>
              </a:lnSpc>
              <a:spcAft>
                <a:spcPts val="600"/>
              </a:spcAft>
              <a:buNone/>
              <a:defRPr/>
            </a:pPr>
            <a:r>
              <a:rPr lang="en-GB" sz="1400" b="1" dirty="0" err="1"/>
              <a:t>Vapesta</a:t>
            </a:r>
            <a:r>
              <a:rPr lang="en-GB" sz="1400" b="1" dirty="0"/>
              <a:t> </a:t>
            </a:r>
            <a:r>
              <a:rPr lang="en-GB" sz="1400" b="1" dirty="0" err="1"/>
              <a:t>eroon</a:t>
            </a:r>
            <a:r>
              <a:rPr lang="en-GB" sz="1400" dirty="0"/>
              <a:t>: </a:t>
            </a:r>
            <a:r>
              <a:rPr lang="en-GB" sz="1400" dirty="0">
                <a:hlinkClick r:id="rId6"/>
              </a:rPr>
              <a:t>https://www.tiktok.com/@buenotok/video/7078664427171613957?is_copy_url=1&amp;is_from_webapp=v1</a:t>
            </a:r>
          </a:p>
          <a:p>
            <a:pPr marL="0" indent="0">
              <a:lnSpc>
                <a:spcPct val="90000"/>
              </a:lnSpc>
              <a:spcAft>
                <a:spcPts val="600"/>
              </a:spcAft>
              <a:buNone/>
              <a:defRPr/>
            </a:pPr>
            <a:r>
              <a:rPr lang="en-GB" sz="1400" b="1" dirty="0"/>
              <a:t>Onko </a:t>
            </a:r>
            <a:r>
              <a:rPr lang="en-GB" sz="1400" b="1" dirty="0" err="1"/>
              <a:t>sähkösavukkeista</a:t>
            </a:r>
            <a:r>
              <a:rPr lang="en-GB" sz="1400" b="1" dirty="0"/>
              <a:t> </a:t>
            </a:r>
            <a:r>
              <a:rPr lang="en-GB" sz="1400" b="1" dirty="0" err="1"/>
              <a:t>haittaa</a:t>
            </a:r>
            <a:r>
              <a:rPr lang="en-GB" sz="1400" dirty="0">
                <a:solidFill>
                  <a:srgbClr val="0070C0"/>
                </a:solidFill>
              </a:rPr>
              <a:t>: </a:t>
            </a:r>
            <a:r>
              <a:rPr lang="en-GB" sz="1400" dirty="0">
                <a:solidFill>
                  <a:srgbClr val="0070C0"/>
                </a:solidFill>
                <a:hlinkClick r:id="rId7">
                  <a:extLst>
                    <a:ext uri="{A12FA001-AC4F-418D-AE19-62706E023703}">
                      <ahyp:hlinkClr xmlns:ahyp="http://schemas.microsoft.com/office/drawing/2018/hyperlinkcolor" val="tx"/>
                    </a:ext>
                  </a:extLst>
                </a:hlinkClick>
              </a:rPr>
              <a:t>https://www.tiktok.com/@buenotok/video/7034792266078129414?is_copy_url=1&amp;is_from_webapp=v1</a:t>
            </a:r>
          </a:p>
          <a:p>
            <a:pPr marL="0" indent="0">
              <a:lnSpc>
                <a:spcPct val="90000"/>
              </a:lnSpc>
              <a:spcAft>
                <a:spcPts val="600"/>
              </a:spcAft>
              <a:buNone/>
              <a:defRPr/>
            </a:pPr>
            <a:r>
              <a:rPr lang="en-GB" sz="1400" b="1" dirty="0" err="1"/>
              <a:t>Kertokaa</a:t>
            </a:r>
            <a:r>
              <a:rPr lang="en-GB" sz="1400" b="1" dirty="0"/>
              <a:t> </a:t>
            </a:r>
            <a:r>
              <a:rPr lang="en-GB" sz="1400" b="1" dirty="0" err="1"/>
              <a:t>sähkötupakasta</a:t>
            </a:r>
            <a:r>
              <a:rPr lang="en-GB" sz="1400" b="1" dirty="0">
                <a:solidFill>
                  <a:srgbClr val="0070C0"/>
                </a:solidFill>
              </a:rPr>
              <a:t>:</a:t>
            </a:r>
            <a:r>
              <a:rPr lang="en-GB" sz="1400" dirty="0">
                <a:solidFill>
                  <a:srgbClr val="0070C0"/>
                </a:solidFill>
              </a:rPr>
              <a:t> </a:t>
            </a:r>
            <a:r>
              <a:rPr lang="en-GB" sz="1400" dirty="0">
                <a:solidFill>
                  <a:srgbClr val="0070C0"/>
                </a:solidFill>
                <a:hlinkClick r:id="rId8">
                  <a:extLst>
                    <a:ext uri="{A12FA001-AC4F-418D-AE19-62706E023703}">
                      <ahyp:hlinkClr xmlns:ahyp="http://schemas.microsoft.com/office/drawing/2018/hyperlinkcolor" val="tx"/>
                    </a:ext>
                  </a:extLst>
                </a:hlinkClick>
              </a:rPr>
              <a:t>https://www.tiktok.com/@buenotok/video/7024402555291667717?is_copy_url=1&amp;is_from_webapp=v1</a:t>
            </a:r>
          </a:p>
        </p:txBody>
      </p:sp>
      <p:pic>
        <p:nvPicPr>
          <p:cNvPr id="9" name="Kuva 9">
            <a:extLst>
              <a:ext uri="{FF2B5EF4-FFF2-40B4-BE49-F238E27FC236}">
                <a16:creationId xmlns:a16="http://schemas.microsoft.com/office/drawing/2014/main" id="{8B09207E-0FBD-2A5E-C857-818C4ED56C35}"/>
              </a:ext>
            </a:extLst>
          </p:cNvPr>
          <p:cNvPicPr>
            <a:picLocks noGrp="1" noChangeAspect="1"/>
          </p:cNvPicPr>
          <p:nvPr>
            <p:ph type="pic" sz="quarter" idx="13"/>
          </p:nvPr>
        </p:nvPicPr>
        <p:blipFill rotWithShape="1">
          <a:blip r:embed="rId9"/>
          <a:srcRect l="24516" r="26224" b="-1"/>
          <a:stretch/>
        </p:blipFill>
        <p:spPr>
          <a:xfrm>
            <a:off x="8561090" y="10"/>
            <a:ext cx="3630910" cy="6857990"/>
          </a:xfrm>
          <a:noFill/>
        </p:spPr>
      </p:pic>
      <p:sp>
        <p:nvSpPr>
          <p:cNvPr id="4" name="Päivämäärän paikkamerkki 3">
            <a:extLst>
              <a:ext uri="{FF2B5EF4-FFF2-40B4-BE49-F238E27FC236}">
                <a16:creationId xmlns:a16="http://schemas.microsoft.com/office/drawing/2014/main" id="{FA9571C0-E3BE-4C50-A2CA-BB7E9DD06A47}"/>
              </a:ext>
            </a:extLst>
          </p:cNvPr>
          <p:cNvSpPr>
            <a:spLocks noGrp="1"/>
          </p:cNvSpPr>
          <p:nvPr>
            <p:ph type="dt" sz="half" idx="14"/>
          </p:nvPr>
        </p:nvSpPr>
        <p:spPr>
          <a:xfrm>
            <a:off x="1663700" y="6269038"/>
            <a:ext cx="1304925" cy="258762"/>
          </a:xfrm>
        </p:spPr>
        <p:txBody>
          <a:bodyPr anchor="ctr">
            <a:normAutofit/>
          </a:bodyPr>
          <a:lstStyle/>
          <a:p>
            <a:pPr>
              <a:spcAft>
                <a:spcPts val="600"/>
              </a:spcAft>
              <a:defRPr/>
            </a:pPr>
            <a:fld id="{DB981229-02F5-4943-9D72-385C2FCD890A}" type="datetime1">
              <a:rPr lang="fi-FI" smtClean="0"/>
              <a:pPr>
                <a:spcAft>
                  <a:spcPts val="600"/>
                </a:spcAft>
                <a:defRPr/>
              </a:pPr>
              <a:t>15.12.2022</a:t>
            </a:fld>
            <a:endParaRPr lang="fi-FI"/>
          </a:p>
        </p:txBody>
      </p:sp>
      <p:sp>
        <p:nvSpPr>
          <p:cNvPr id="6" name="Dian numeron paikkamerkki 5">
            <a:extLst>
              <a:ext uri="{FF2B5EF4-FFF2-40B4-BE49-F238E27FC236}">
                <a16:creationId xmlns:a16="http://schemas.microsoft.com/office/drawing/2014/main" id="{70D95AFC-521C-4227-A23F-9507E30CA555}"/>
              </a:ext>
            </a:extLst>
          </p:cNvPr>
          <p:cNvSpPr>
            <a:spLocks noGrp="1"/>
          </p:cNvSpPr>
          <p:nvPr>
            <p:ph type="sldNum" sz="quarter" idx="16"/>
          </p:nvPr>
        </p:nvSpPr>
        <p:spPr>
          <a:xfrm>
            <a:off x="10437813" y="6269038"/>
            <a:ext cx="1236662" cy="258762"/>
          </a:xfrm>
        </p:spPr>
        <p:txBody>
          <a:bodyPr anchor="ctr">
            <a:normAutofit/>
          </a:bodyPr>
          <a:lstStyle/>
          <a:p>
            <a:pPr>
              <a:spcAft>
                <a:spcPts val="600"/>
              </a:spcAft>
              <a:defRPr/>
            </a:pPr>
            <a:fld id="{BFE030BA-5EB9-462D-8F95-38BA790686AB}" type="slidenum">
              <a:rPr lang="fi-FI" dirty="0" smtClean="0"/>
              <a:pPr>
                <a:spcAft>
                  <a:spcPts val="600"/>
                </a:spcAft>
                <a:defRPr/>
              </a:pPr>
              <a:t>16</a:t>
            </a:fld>
            <a:endParaRPr lang="fi-FI" dirty="0"/>
          </a:p>
        </p:txBody>
      </p:sp>
    </p:spTree>
    <p:extLst>
      <p:ext uri="{BB962C8B-B14F-4D97-AF65-F5344CB8AC3E}">
        <p14:creationId xmlns:p14="http://schemas.microsoft.com/office/powerpoint/2010/main" val="221770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0A0D37-229E-4FCB-9DD3-816DE5EE113A}"/>
              </a:ext>
            </a:extLst>
          </p:cNvPr>
          <p:cNvSpPr>
            <a:spLocks noGrp="1"/>
          </p:cNvSpPr>
          <p:nvPr>
            <p:ph type="title"/>
          </p:nvPr>
        </p:nvSpPr>
        <p:spPr>
          <a:xfrm>
            <a:off x="457200" y="407988"/>
            <a:ext cx="11234738" cy="787400"/>
          </a:xfrm>
        </p:spPr>
        <p:txBody>
          <a:bodyPr vert="horz" wrap="square" lIns="91440" tIns="45720" rIns="91440" bIns="45720" rtlCol="0" anchor="t">
            <a:normAutofit/>
          </a:bodyPr>
          <a:lstStyle/>
          <a:p>
            <a:r>
              <a:rPr lang="en-GB" b="1"/>
              <a:t>Sources</a:t>
            </a:r>
          </a:p>
        </p:txBody>
      </p:sp>
      <p:pic>
        <p:nvPicPr>
          <p:cNvPr id="8" name="Kuva 8">
            <a:extLst>
              <a:ext uri="{FF2B5EF4-FFF2-40B4-BE49-F238E27FC236}">
                <a16:creationId xmlns:a16="http://schemas.microsoft.com/office/drawing/2014/main" id="{241041BF-F72B-C26F-FCD2-A96B53D18656}"/>
              </a:ext>
            </a:extLst>
          </p:cNvPr>
          <p:cNvPicPr>
            <a:picLocks noGrp="1" noChangeAspect="1"/>
          </p:cNvPicPr>
          <p:nvPr>
            <p:ph sz="half" idx="1"/>
          </p:nvPr>
        </p:nvPicPr>
        <p:blipFill rotWithShape="1">
          <a:blip r:embed="rId2"/>
          <a:srcRect l="13214" r="14925" b="2"/>
          <a:stretch/>
        </p:blipFill>
        <p:spPr>
          <a:xfrm>
            <a:off x="457201" y="1195201"/>
            <a:ext cx="5112078" cy="474840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
        <p:nvSpPr>
          <p:cNvPr id="3" name="Sisällön paikkamerkki 2">
            <a:extLst>
              <a:ext uri="{FF2B5EF4-FFF2-40B4-BE49-F238E27FC236}">
                <a16:creationId xmlns:a16="http://schemas.microsoft.com/office/drawing/2014/main" id="{E8545AEB-C45A-47B2-A376-7DDEC07320D2}"/>
              </a:ext>
            </a:extLst>
          </p:cNvPr>
          <p:cNvSpPr>
            <a:spLocks noGrp="1"/>
          </p:cNvSpPr>
          <p:nvPr>
            <p:ph sz="half" idx="2"/>
          </p:nvPr>
        </p:nvSpPr>
        <p:spPr>
          <a:xfrm>
            <a:off x="6172200" y="1195200"/>
            <a:ext cx="5364000" cy="4982400"/>
          </a:xfrm>
        </p:spPr>
        <p:txBody>
          <a:bodyPr vert="horz" wrap="square" lIns="91440" tIns="45720" rIns="91440" bIns="45720" rtlCol="0" anchor="t">
            <a:normAutofit/>
          </a:bodyPr>
          <a:lstStyle/>
          <a:p>
            <a:pPr>
              <a:lnSpc>
                <a:spcPct val="90000"/>
              </a:lnSpc>
              <a:spcAft>
                <a:spcPts val="600"/>
              </a:spcAft>
            </a:pPr>
            <a:r>
              <a:rPr lang="en-GB" sz="1600" dirty="0" err="1">
                <a:hlinkClick r:id="rId3"/>
              </a:rPr>
              <a:t>Valvira</a:t>
            </a:r>
            <a:endParaRPr lang="en-GB" sz="1600" dirty="0">
              <a:hlinkClick r:id="rId3"/>
            </a:endParaRPr>
          </a:p>
          <a:p>
            <a:pPr>
              <a:lnSpc>
                <a:spcPct val="90000"/>
              </a:lnSpc>
              <a:spcAft>
                <a:spcPts val="600"/>
              </a:spcAft>
            </a:pPr>
            <a:r>
              <a:rPr lang="en-GB" sz="1600" dirty="0" err="1">
                <a:hlinkClick r:id="rId4" tooltip="https://www.terveyskirjasto.fi/dlk01164"/>
              </a:rPr>
              <a:t>Sähköiset</a:t>
            </a:r>
            <a:r>
              <a:rPr lang="en-GB" sz="1600" dirty="0">
                <a:hlinkClick r:id="rId4" tooltip="https://www.terveyskirjasto.fi/dlk01164"/>
              </a:rPr>
              <a:t> </a:t>
            </a:r>
            <a:r>
              <a:rPr lang="en-GB" sz="1600" dirty="0" err="1">
                <a:hlinkClick r:id="rId4" tooltip="https://www.terveyskirjasto.fi/dlk01164"/>
              </a:rPr>
              <a:t>nikotiiniannostelijat</a:t>
            </a:r>
            <a:r>
              <a:rPr lang="en-GB" sz="1600" dirty="0">
                <a:hlinkClick r:id="rId4" tooltip="https://www.terveyskirjasto.fi/dlk01164"/>
              </a:rPr>
              <a:t> (ns. </a:t>
            </a:r>
            <a:r>
              <a:rPr lang="en-GB" sz="1600" dirty="0" err="1">
                <a:hlinkClick r:id="rId4" tooltip="https://www.terveyskirjasto.fi/dlk01164"/>
              </a:rPr>
              <a:t>sähkösavukkeet</a:t>
            </a:r>
            <a:r>
              <a:rPr lang="en-GB" sz="1600" dirty="0">
                <a:hlinkClick r:id="rId4" tooltip="https://www.terveyskirjasto.fi/dlk01164"/>
              </a:rPr>
              <a:t>, "</a:t>
            </a:r>
            <a:r>
              <a:rPr lang="en-GB" sz="1600" dirty="0" err="1">
                <a:hlinkClick r:id="rId4" tooltip="https://www.terveyskirjasto.fi/dlk01164"/>
              </a:rPr>
              <a:t>sähkötupakka</a:t>
            </a:r>
            <a:r>
              <a:rPr lang="en-GB" sz="1600" dirty="0">
                <a:hlinkClick r:id="rId4" tooltip="https://www.terveyskirjasto.fi/dlk01164"/>
              </a:rPr>
              <a:t>") - </a:t>
            </a:r>
            <a:r>
              <a:rPr lang="en-GB" sz="1600" dirty="0" err="1">
                <a:hlinkClick r:id="rId4" tooltip="https://www.terveyskirjasto.fi/dlk01164"/>
              </a:rPr>
              <a:t>Terveyskirjasto</a:t>
            </a:r>
            <a:r>
              <a:rPr lang="en-GB" sz="1600" dirty="0"/>
              <a:t> </a:t>
            </a:r>
          </a:p>
          <a:p>
            <a:pPr>
              <a:lnSpc>
                <a:spcPct val="90000"/>
              </a:lnSpc>
              <a:spcAft>
                <a:spcPts val="600"/>
              </a:spcAft>
            </a:pPr>
            <a:r>
              <a:rPr lang="en-GB" sz="1600" dirty="0" err="1">
                <a:hlinkClick r:id="rId5"/>
              </a:rPr>
              <a:t>Yhä</a:t>
            </a:r>
            <a:r>
              <a:rPr lang="en-GB" sz="1600" dirty="0">
                <a:hlinkClick r:id="rId5"/>
              </a:rPr>
              <a:t> </a:t>
            </a:r>
            <a:r>
              <a:rPr lang="en-GB" sz="1600" dirty="0" err="1">
                <a:hlinkClick r:id="rId5"/>
              </a:rPr>
              <a:t>useampi</a:t>
            </a:r>
            <a:r>
              <a:rPr lang="en-GB" sz="1600" dirty="0">
                <a:hlinkClick r:id="rId5"/>
              </a:rPr>
              <a:t> </a:t>
            </a:r>
            <a:r>
              <a:rPr lang="en-GB" sz="1600" dirty="0" err="1">
                <a:hlinkClick r:id="rId5"/>
              </a:rPr>
              <a:t>nuori</a:t>
            </a:r>
            <a:r>
              <a:rPr lang="en-GB" sz="1600" dirty="0">
                <a:hlinkClick r:id="rId5"/>
              </a:rPr>
              <a:t> </a:t>
            </a:r>
            <a:r>
              <a:rPr lang="en-GB" sz="1600" dirty="0" err="1">
                <a:hlinkClick r:id="rId5"/>
              </a:rPr>
              <a:t>pitää</a:t>
            </a:r>
            <a:r>
              <a:rPr lang="en-GB" sz="1600" dirty="0">
                <a:hlinkClick r:id="rId5"/>
              </a:rPr>
              <a:t> </a:t>
            </a:r>
            <a:r>
              <a:rPr lang="en-GB" sz="1600" dirty="0" err="1">
                <a:hlinkClick r:id="rId5"/>
              </a:rPr>
              <a:t>nikotiinipusseja</a:t>
            </a:r>
            <a:r>
              <a:rPr lang="en-GB" sz="1600" dirty="0">
                <a:hlinkClick r:id="rId5"/>
              </a:rPr>
              <a:t> </a:t>
            </a:r>
            <a:r>
              <a:rPr lang="en-GB" sz="1600" dirty="0" err="1">
                <a:hlinkClick r:id="rId5"/>
              </a:rPr>
              <a:t>ja</a:t>
            </a:r>
            <a:r>
              <a:rPr lang="en-GB" sz="1600" dirty="0">
                <a:hlinkClick r:id="rId5"/>
              </a:rPr>
              <a:t> </a:t>
            </a:r>
            <a:r>
              <a:rPr lang="en-GB" sz="1600" dirty="0" err="1">
                <a:hlinkClick r:id="rId5"/>
              </a:rPr>
              <a:t>sähkösavukkeita</a:t>
            </a:r>
            <a:r>
              <a:rPr lang="en-GB" sz="1600" dirty="0">
                <a:hlinkClick r:id="rId5"/>
              </a:rPr>
              <a:t> </a:t>
            </a:r>
            <a:r>
              <a:rPr lang="en-GB" sz="1600" dirty="0" err="1">
                <a:hlinkClick r:id="rId5"/>
              </a:rPr>
              <a:t>trendikkäänä</a:t>
            </a:r>
            <a:r>
              <a:rPr lang="en-GB" sz="1600" dirty="0">
                <a:hlinkClick r:id="rId5"/>
              </a:rPr>
              <a:t> - EHYT Finnish Association for Substance Abuse Prevention</a:t>
            </a:r>
            <a:r>
              <a:rPr lang="en-GB" sz="1600" dirty="0"/>
              <a:t> </a:t>
            </a:r>
          </a:p>
          <a:p>
            <a:pPr marL="457200" lvl="1" indent="0">
              <a:lnSpc>
                <a:spcPct val="90000"/>
              </a:lnSpc>
              <a:spcAft>
                <a:spcPts val="600"/>
              </a:spcAft>
              <a:buNone/>
            </a:pPr>
            <a:r>
              <a:rPr lang="en-GB" sz="1600" dirty="0"/>
              <a:t>&gt; Data collection carried out in January 2022 </a:t>
            </a:r>
          </a:p>
          <a:p>
            <a:pPr>
              <a:lnSpc>
                <a:spcPct val="90000"/>
              </a:lnSpc>
              <a:spcAft>
                <a:spcPts val="600"/>
              </a:spcAft>
            </a:pPr>
            <a:r>
              <a:rPr lang="en-GB" sz="1600" dirty="0" err="1"/>
              <a:t>Opas</a:t>
            </a:r>
            <a:r>
              <a:rPr lang="en-GB" sz="1600" dirty="0"/>
              <a:t> </a:t>
            </a:r>
            <a:r>
              <a:rPr lang="en-GB" sz="1600" dirty="0" err="1"/>
              <a:t>oppilaitoksille</a:t>
            </a:r>
            <a:r>
              <a:rPr lang="en-GB" sz="1600" dirty="0"/>
              <a:t> </a:t>
            </a:r>
            <a:r>
              <a:rPr lang="en-GB" sz="1600" dirty="0" err="1"/>
              <a:t>tupakan</a:t>
            </a:r>
            <a:r>
              <a:rPr lang="en-GB" sz="1600" dirty="0"/>
              <a:t>, </a:t>
            </a:r>
            <a:r>
              <a:rPr lang="en-GB" sz="1600" dirty="0" err="1"/>
              <a:t>nuuskan</a:t>
            </a:r>
            <a:r>
              <a:rPr lang="en-GB" sz="1600" dirty="0"/>
              <a:t> </a:t>
            </a:r>
            <a:r>
              <a:rPr lang="en-GB" sz="1600" dirty="0" err="1"/>
              <a:t>ja</a:t>
            </a:r>
            <a:r>
              <a:rPr lang="en-GB" sz="1600" dirty="0"/>
              <a:t> </a:t>
            </a:r>
            <a:r>
              <a:rPr lang="en-GB" sz="1600" dirty="0" err="1"/>
              <a:t>sähkösavukkeen</a:t>
            </a:r>
            <a:r>
              <a:rPr lang="en-GB" sz="1600" dirty="0"/>
              <a:t> </a:t>
            </a:r>
            <a:r>
              <a:rPr lang="en-GB" sz="1600" dirty="0" err="1"/>
              <a:t>käyttöön</a:t>
            </a:r>
            <a:r>
              <a:rPr lang="en-GB" sz="1600" dirty="0"/>
              <a:t> </a:t>
            </a:r>
            <a:r>
              <a:rPr lang="en-GB" sz="1600" dirty="0" err="1"/>
              <a:t>puuttumiseen</a:t>
            </a:r>
            <a:r>
              <a:rPr lang="en-GB" sz="1600" dirty="0"/>
              <a:t>: </a:t>
            </a:r>
            <a:r>
              <a:rPr lang="en-GB" sz="1600" dirty="0">
                <a:hlinkClick r:id="rId6"/>
              </a:rPr>
              <a:t>nikotiini_opas_sahkoiseen_kayttoon.pdf (ehyt.fi)</a:t>
            </a:r>
          </a:p>
          <a:p>
            <a:pPr>
              <a:lnSpc>
                <a:spcPct val="90000"/>
              </a:lnSpc>
              <a:spcAft>
                <a:spcPts val="600"/>
              </a:spcAft>
            </a:pPr>
            <a:r>
              <a:rPr lang="en-GB" sz="1600" dirty="0" err="1">
                <a:hlinkClick r:id="rId7">
                  <a:extLst>
                    <a:ext uri="{A12FA001-AC4F-418D-AE19-62706E023703}">
                      <ahyp:hlinkClr xmlns:ahyp="http://schemas.microsoft.com/office/drawing/2018/hyperlinkcolor" val="tx"/>
                    </a:ext>
                  </a:extLst>
                </a:hlinkClick>
              </a:rPr>
              <a:t>Sähkösavuke_esite.indd</a:t>
            </a:r>
            <a:r>
              <a:rPr lang="en-GB" sz="1600" dirty="0">
                <a:hlinkClick r:id="rId7">
                  <a:extLst>
                    <a:ext uri="{A12FA001-AC4F-418D-AE19-62706E023703}">
                      <ahyp:hlinkClr xmlns:ahyp="http://schemas.microsoft.com/office/drawing/2018/hyperlinkcolor" val="tx"/>
                    </a:ext>
                  </a:extLst>
                </a:hlinkClick>
              </a:rPr>
              <a:t> (suomenash.fi)</a:t>
            </a:r>
          </a:p>
          <a:p>
            <a:pPr>
              <a:lnSpc>
                <a:spcPct val="90000"/>
              </a:lnSpc>
              <a:spcAft>
                <a:spcPts val="600"/>
              </a:spcAft>
            </a:pPr>
            <a:r>
              <a:rPr lang="en-GB" sz="1600" dirty="0">
                <a:hlinkClick r:id="rId8"/>
              </a:rPr>
              <a:t>sähkösavuke.pdf (suomenash.fi)</a:t>
            </a:r>
          </a:p>
          <a:p>
            <a:pPr>
              <a:lnSpc>
                <a:spcPct val="90000"/>
              </a:lnSpc>
              <a:spcAft>
                <a:spcPts val="600"/>
              </a:spcAft>
            </a:pPr>
            <a:r>
              <a:rPr lang="en-GB" sz="1600" dirty="0" err="1">
                <a:hlinkClick r:id="rId9">
                  <a:extLst>
                    <a:ext uri="{A12FA001-AC4F-418D-AE19-62706E023703}">
                      <ahyp:hlinkClr xmlns:ahyp="http://schemas.microsoft.com/office/drawing/2018/hyperlinkcolor" val="tx"/>
                    </a:ext>
                  </a:extLst>
                </a:hlinkClick>
              </a:rPr>
              <a:t>Sähkösavuke</a:t>
            </a:r>
            <a:r>
              <a:rPr lang="en-GB" sz="1600" dirty="0">
                <a:hlinkClick r:id="rId9">
                  <a:extLst>
                    <a:ext uri="{A12FA001-AC4F-418D-AE19-62706E023703}">
                      <ahyp:hlinkClr xmlns:ahyp="http://schemas.microsoft.com/office/drawing/2018/hyperlinkcolor" val="tx"/>
                    </a:ext>
                  </a:extLst>
                </a:hlinkClick>
              </a:rPr>
              <a:t> - THL</a:t>
            </a:r>
          </a:p>
          <a:p>
            <a:pPr>
              <a:lnSpc>
                <a:spcPct val="90000"/>
              </a:lnSpc>
              <a:spcAft>
                <a:spcPts val="600"/>
              </a:spcAft>
            </a:pPr>
            <a:r>
              <a:rPr lang="en-GB" sz="1600" dirty="0" err="1">
                <a:hlinkClick r:id="rId10"/>
              </a:rPr>
              <a:t>Sähkötupakka</a:t>
            </a:r>
            <a:r>
              <a:rPr lang="en-GB" sz="1600" dirty="0">
                <a:hlinkClick r:id="rId10"/>
              </a:rPr>
              <a:t> | AddictionLink.fi (paihdelinkki.fi)</a:t>
            </a:r>
          </a:p>
          <a:p>
            <a:pPr>
              <a:lnSpc>
                <a:spcPct val="90000"/>
              </a:lnSpc>
              <a:spcAft>
                <a:spcPts val="600"/>
              </a:spcAft>
            </a:pPr>
            <a:r>
              <a:rPr lang="en-GB" sz="1600" dirty="0" err="1">
                <a:hlinkClick r:id="rId11"/>
              </a:rPr>
              <a:t>Sähkötupakka</a:t>
            </a:r>
            <a:r>
              <a:rPr lang="en-GB" sz="1600" dirty="0">
                <a:hlinkClick r:id="rId11"/>
              </a:rPr>
              <a:t> | </a:t>
            </a:r>
            <a:r>
              <a:rPr lang="en-GB" sz="1600" dirty="0" err="1">
                <a:hlinkClick r:id="rId11"/>
              </a:rPr>
              <a:t>Nuortenlinkki</a:t>
            </a:r>
            <a:endParaRPr lang="en-GB" sz="1600" dirty="0">
              <a:hlinkClick r:id="rId11"/>
            </a:endParaRPr>
          </a:p>
          <a:p>
            <a:pPr>
              <a:lnSpc>
                <a:spcPct val="90000"/>
              </a:lnSpc>
              <a:spcAft>
                <a:spcPts val="600"/>
              </a:spcAft>
            </a:pPr>
            <a:r>
              <a:rPr lang="en-GB" sz="1600" u="sng" dirty="0" err="1">
                <a:hlinkClick r:id="rId12"/>
              </a:rPr>
              <a:t>Mikä</a:t>
            </a:r>
            <a:r>
              <a:rPr lang="en-GB" sz="1600" u="sng" dirty="0">
                <a:hlinkClick r:id="rId12"/>
              </a:rPr>
              <a:t> </a:t>
            </a:r>
            <a:r>
              <a:rPr lang="en-GB" sz="1600" u="sng" dirty="0" err="1">
                <a:hlinkClick r:id="rId12"/>
              </a:rPr>
              <a:t>sähkötupakka</a:t>
            </a:r>
            <a:r>
              <a:rPr lang="en-GB" sz="1600" u="sng" dirty="0">
                <a:hlinkClick r:id="rId12"/>
              </a:rPr>
              <a:t> on? - </a:t>
            </a:r>
            <a:r>
              <a:rPr lang="en-GB" sz="1600" u="sng" dirty="0" err="1">
                <a:hlinkClick r:id="rId12"/>
              </a:rPr>
              <a:t>Fressis</a:t>
            </a:r>
            <a:endParaRPr lang="en-GB" sz="1600" u="sng" dirty="0">
              <a:hlinkClick r:id="rId12"/>
            </a:endParaRPr>
          </a:p>
        </p:txBody>
      </p:sp>
      <p:sp>
        <p:nvSpPr>
          <p:cNvPr id="4" name="Päivämäärän paikkamerkki 3">
            <a:extLst>
              <a:ext uri="{FF2B5EF4-FFF2-40B4-BE49-F238E27FC236}">
                <a16:creationId xmlns:a16="http://schemas.microsoft.com/office/drawing/2014/main" id="{FA9571C0-E3BE-4C50-A2CA-BB7E9DD06A47}"/>
              </a:ext>
            </a:extLst>
          </p:cNvPr>
          <p:cNvSpPr>
            <a:spLocks noGrp="1"/>
          </p:cNvSpPr>
          <p:nvPr>
            <p:ph type="dt" sz="half" idx="10"/>
          </p:nvPr>
        </p:nvSpPr>
        <p:spPr>
          <a:xfrm>
            <a:off x="1663700" y="6269038"/>
            <a:ext cx="1304925" cy="258762"/>
          </a:xfrm>
        </p:spPr>
        <p:txBody>
          <a:bodyPr vert="horz" lIns="91440" tIns="45720" rIns="91440" bIns="45720" rtlCol="0" anchor="ctr">
            <a:normAutofit/>
          </a:bodyPr>
          <a:lstStyle/>
          <a:p>
            <a:pPr eaLnBrk="1" fontAlgn="auto" hangingPunct="1">
              <a:lnSpc>
                <a:spcPct val="90000"/>
              </a:lnSpc>
              <a:spcBef>
                <a:spcPts val="0"/>
              </a:spcBef>
              <a:spcAft>
                <a:spcPts val="600"/>
              </a:spcAft>
              <a:defRPr/>
            </a:pPr>
            <a:fld id="{DB981229-02F5-4943-9D72-385C2FCD890A}" type="datetime1">
              <a:rPr lang="en-US" sz="1200"/>
              <a:pPr eaLnBrk="1" fontAlgn="auto" hangingPunct="1">
                <a:lnSpc>
                  <a:spcPct val="90000"/>
                </a:lnSpc>
                <a:spcBef>
                  <a:spcPts val="0"/>
                </a:spcBef>
                <a:spcAft>
                  <a:spcPts val="600"/>
                </a:spcAft>
                <a:defRPr/>
              </a:pPr>
              <a:t>12/15/2022</a:t>
            </a:fld>
            <a:endParaRPr lang="en-US" sz="1200"/>
          </a:p>
        </p:txBody>
      </p:sp>
      <p:sp>
        <p:nvSpPr>
          <p:cNvPr id="6" name="Dian numeron paikkamerkki 5">
            <a:extLst>
              <a:ext uri="{FF2B5EF4-FFF2-40B4-BE49-F238E27FC236}">
                <a16:creationId xmlns:a16="http://schemas.microsoft.com/office/drawing/2014/main" id="{70D95AFC-521C-4227-A23F-9507E30CA555}"/>
              </a:ext>
            </a:extLst>
          </p:cNvPr>
          <p:cNvSpPr>
            <a:spLocks noGrp="1"/>
          </p:cNvSpPr>
          <p:nvPr>
            <p:ph type="sldNum" sz="quarter" idx="12"/>
          </p:nvPr>
        </p:nvSpPr>
        <p:spPr>
          <a:xfrm>
            <a:off x="10437813" y="6269038"/>
            <a:ext cx="1236662" cy="258762"/>
          </a:xfrm>
        </p:spPr>
        <p:txBody>
          <a:bodyPr vert="horz" lIns="91440" tIns="45720" rIns="91440" bIns="45720" rtlCol="0" anchor="ctr">
            <a:normAutofit/>
          </a:bodyPr>
          <a:lstStyle/>
          <a:p>
            <a:pPr eaLnBrk="1" fontAlgn="auto" hangingPunct="1">
              <a:lnSpc>
                <a:spcPct val="90000"/>
              </a:lnSpc>
              <a:spcBef>
                <a:spcPts val="0"/>
              </a:spcBef>
              <a:spcAft>
                <a:spcPts val="600"/>
              </a:spcAft>
              <a:defRPr/>
            </a:pPr>
            <a:fld id="{BFE030BA-5EB9-462D-8F95-38BA790686AB}" type="slidenum">
              <a:rPr lang="en-US" sz="1200" smtClean="0"/>
              <a:pPr eaLnBrk="1" fontAlgn="auto" hangingPunct="1">
                <a:lnSpc>
                  <a:spcPct val="90000"/>
                </a:lnSpc>
                <a:spcBef>
                  <a:spcPts val="0"/>
                </a:spcBef>
                <a:spcAft>
                  <a:spcPts val="600"/>
                </a:spcAft>
                <a:defRPr/>
              </a:pPr>
              <a:t>17</a:t>
            </a:fld>
            <a:endParaRPr lang="en-US" sz="1200"/>
          </a:p>
        </p:txBody>
      </p:sp>
    </p:spTree>
    <p:extLst>
      <p:ext uri="{BB962C8B-B14F-4D97-AF65-F5344CB8AC3E}">
        <p14:creationId xmlns:p14="http://schemas.microsoft.com/office/powerpoint/2010/main" val="66733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isällön paikkamerkki 2">
            <a:extLst>
              <a:ext uri="{FF2B5EF4-FFF2-40B4-BE49-F238E27FC236}">
                <a16:creationId xmlns:a16="http://schemas.microsoft.com/office/drawing/2014/main" id="{6E464ABB-1C92-44CB-E841-9A9DCB46A1D7}"/>
              </a:ext>
            </a:extLst>
          </p:cNvPr>
          <p:cNvSpPr>
            <a:spLocks noGrp="1"/>
          </p:cNvSpPr>
          <p:nvPr/>
        </p:nvSpPr>
        <p:spPr>
          <a:xfrm>
            <a:off x="1028700" y="1929384"/>
            <a:ext cx="10325100" cy="4251960"/>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ct val="0"/>
              </a:spcBef>
              <a:spcAft>
                <a:spcPts val="600"/>
              </a:spcAft>
              <a:buNone/>
            </a:pPr>
            <a:r>
              <a:rPr lang="en-GB" sz="2400" b="1" noProof="1">
                <a:latin typeface="Arial"/>
                <a:cs typeface="Arial"/>
              </a:rPr>
              <a:t>This material contains information about electronic cigarettes and their health hazards as well as group assignments. In addition to this, the material contains tips to support bringing up the matter.</a:t>
            </a:r>
          </a:p>
          <a:p>
            <a:pPr marL="0" fontAlgn="base">
              <a:spcBef>
                <a:spcPct val="0"/>
              </a:spcBef>
              <a:spcAft>
                <a:spcPts val="600"/>
              </a:spcAft>
            </a:pPr>
            <a:endParaRPr lang="fi-FI" sz="2400" b="1" noProof="1">
              <a:latin typeface="Arial"/>
              <a:cs typeface="Arial"/>
            </a:endParaRPr>
          </a:p>
          <a:p>
            <a:pPr marL="0" indent="0">
              <a:spcBef>
                <a:spcPct val="0"/>
              </a:spcBef>
              <a:spcAft>
                <a:spcPts val="600"/>
              </a:spcAft>
              <a:buNone/>
            </a:pPr>
            <a:r>
              <a:rPr lang="en-GB" sz="2400" b="1" noProof="1">
                <a:latin typeface="Arial"/>
                <a:cs typeface="Arial"/>
              </a:rPr>
              <a:t>The material is intended for pupils in grades 5–9.</a:t>
            </a:r>
          </a:p>
          <a:p>
            <a:pPr marL="0" indent="0">
              <a:spcBef>
                <a:spcPct val="0"/>
              </a:spcBef>
              <a:spcAft>
                <a:spcPts val="600"/>
              </a:spcAft>
              <a:buNone/>
            </a:pPr>
            <a:endParaRPr lang="fi-FI" sz="2400" b="1" noProof="1">
              <a:latin typeface="Arial"/>
              <a:cs typeface="Arial"/>
            </a:endParaRPr>
          </a:p>
          <a:p>
            <a:pPr marL="0" indent="0">
              <a:spcBef>
                <a:spcPct val="0"/>
              </a:spcBef>
              <a:spcAft>
                <a:spcPts val="600"/>
              </a:spcAft>
              <a:buNone/>
            </a:pPr>
            <a:r>
              <a:rPr lang="en-GB" sz="2400" b="1" noProof="1">
                <a:latin typeface="Arial"/>
                <a:cs typeface="Arial"/>
              </a:rPr>
              <a:t>Instructions and additional information about electronic cigarettes can be found in the slide notes. </a:t>
            </a:r>
          </a:p>
          <a:p>
            <a:pPr marL="0" indent="0">
              <a:spcBef>
                <a:spcPct val="0"/>
              </a:spcBef>
              <a:spcAft>
                <a:spcPts val="600"/>
              </a:spcAft>
              <a:buNone/>
            </a:pPr>
            <a:r>
              <a:rPr lang="en-GB" sz="2400" b="1" noProof="1">
                <a:latin typeface="Arial"/>
                <a:cs typeface="Arial"/>
              </a:rPr>
              <a:t>In slide 5, the correct answers to the True or False statements can be found in the notes.</a:t>
            </a:r>
          </a:p>
          <a:p>
            <a:pPr marL="0" indent="0">
              <a:spcBef>
                <a:spcPct val="0"/>
              </a:spcBef>
              <a:spcAft>
                <a:spcPts val="600"/>
              </a:spcAft>
              <a:buNone/>
            </a:pPr>
            <a:endParaRPr lang="fi-FI" sz="2400" b="1" noProof="1">
              <a:latin typeface="Arial"/>
              <a:cs typeface="Arial"/>
            </a:endParaRPr>
          </a:p>
          <a:p>
            <a:pPr marL="0" indent="0">
              <a:spcBef>
                <a:spcPct val="0"/>
              </a:spcBef>
              <a:spcAft>
                <a:spcPts val="600"/>
              </a:spcAft>
              <a:buNone/>
            </a:pPr>
            <a:r>
              <a:rPr lang="en-GB" sz="2400" b="1" noProof="1">
                <a:latin typeface="Arial"/>
                <a:cs typeface="Arial"/>
              </a:rPr>
              <a:t>This material has been developed by Helsinki’s Substance Abuse Services in cooperation with EHYT Finnish Association for Substance Abuse Prevention, Käpylä Comprehensive School, Hiidenkivi Comprehensive School, Pakila Primary School, Pakila Lower Secondary School and Pakila Youth Centre.</a:t>
            </a:r>
          </a:p>
        </p:txBody>
      </p:sp>
      <p:pic>
        <p:nvPicPr>
          <p:cNvPr id="4" name="Kuva 4">
            <a:extLst>
              <a:ext uri="{FF2B5EF4-FFF2-40B4-BE49-F238E27FC236}">
                <a16:creationId xmlns:a16="http://schemas.microsoft.com/office/drawing/2014/main" id="{23A9AFFC-D121-C49E-3CCD-1D0ED3BEDACD}"/>
              </a:ext>
            </a:extLst>
          </p:cNvPr>
          <p:cNvPicPr>
            <a:picLocks noChangeAspect="1"/>
          </p:cNvPicPr>
          <p:nvPr/>
        </p:nvPicPr>
        <p:blipFill>
          <a:blip r:embed="rId2"/>
          <a:stretch>
            <a:fillRect/>
          </a:stretch>
        </p:blipFill>
        <p:spPr>
          <a:xfrm>
            <a:off x="7571317" y="47495"/>
            <a:ext cx="2171700" cy="1527352"/>
          </a:xfrm>
          <a:prstGeom prst="rect">
            <a:avLst/>
          </a:prstGeom>
        </p:spPr>
      </p:pic>
      <p:pic>
        <p:nvPicPr>
          <p:cNvPr id="8" name="Kuva 8">
            <a:extLst>
              <a:ext uri="{FF2B5EF4-FFF2-40B4-BE49-F238E27FC236}">
                <a16:creationId xmlns:a16="http://schemas.microsoft.com/office/drawing/2014/main" id="{2901CE4B-B996-E840-3094-97D4F5FABB0B}"/>
              </a:ext>
            </a:extLst>
          </p:cNvPr>
          <p:cNvPicPr>
            <a:picLocks noChangeAspect="1"/>
          </p:cNvPicPr>
          <p:nvPr/>
        </p:nvPicPr>
        <p:blipFill>
          <a:blip r:embed="rId3"/>
          <a:stretch>
            <a:fillRect/>
          </a:stretch>
        </p:blipFill>
        <p:spPr>
          <a:xfrm>
            <a:off x="2395008" y="338138"/>
            <a:ext cx="2194984" cy="1069976"/>
          </a:xfrm>
          <a:prstGeom prst="rect">
            <a:avLst/>
          </a:prstGeom>
        </p:spPr>
      </p:pic>
    </p:spTree>
    <p:extLst>
      <p:ext uri="{BB962C8B-B14F-4D97-AF65-F5344CB8AC3E}">
        <p14:creationId xmlns:p14="http://schemas.microsoft.com/office/powerpoint/2010/main" val="258090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89D45A60-9F4F-45E8-8D21-7A2BFB14483C}"/>
              </a:ext>
            </a:extLst>
          </p:cNvPr>
          <p:cNvSpPr>
            <a:spLocks noGrp="1"/>
          </p:cNvSpPr>
          <p:nvPr>
            <p:ph type="dt" sz="half" idx="10"/>
          </p:nvPr>
        </p:nvSpPr>
        <p:spPr/>
        <p:txBody>
          <a:bodyPr vert="horz" lIns="0" tIns="0" rIns="0" bIns="0" rtlCol="0" anchor="ctr">
            <a:normAutofit/>
          </a:bodyPr>
          <a:lstStyle/>
          <a:p>
            <a:pPr>
              <a:spcAft>
                <a:spcPts val="600"/>
              </a:spcAft>
              <a:defRPr/>
            </a:pPr>
            <a:fld id="{66588CAA-21D0-4796-86AE-FC1C95EB5E3A}" type="datetime1">
              <a:rPr lang="fi-FI" kern="1200">
                <a:latin typeface="+mn-lt"/>
                <a:ea typeface="+mn-ea"/>
                <a:cs typeface="+mn-cs"/>
              </a:rPr>
              <a:pPr>
                <a:spcAft>
                  <a:spcPts val="600"/>
                </a:spcAft>
                <a:defRPr/>
              </a:pPr>
              <a:t>15.12.2022</a:t>
            </a:fld>
            <a:endParaRPr lang="fi-FI" kern="1200">
              <a:latin typeface="+mn-lt"/>
              <a:ea typeface="+mn-ea"/>
              <a:cs typeface="+mn-cs"/>
            </a:endParaRPr>
          </a:p>
        </p:txBody>
      </p:sp>
      <p:sp>
        <p:nvSpPr>
          <p:cNvPr id="5" name="Dian numeron paikkamerkki 4">
            <a:extLst>
              <a:ext uri="{FF2B5EF4-FFF2-40B4-BE49-F238E27FC236}">
                <a16:creationId xmlns:a16="http://schemas.microsoft.com/office/drawing/2014/main" id="{13AD9424-1056-4537-A955-D0010FFB4327}"/>
              </a:ext>
            </a:extLst>
          </p:cNvPr>
          <p:cNvSpPr>
            <a:spLocks noGrp="1"/>
          </p:cNvSpPr>
          <p:nvPr>
            <p:ph type="sldNum" sz="quarter" idx="12"/>
          </p:nvPr>
        </p:nvSpPr>
        <p:spPr/>
        <p:txBody>
          <a:bodyPr vert="horz" lIns="0" tIns="0" rIns="0" bIns="0" rtlCol="0" anchor="ctr">
            <a:normAutofit/>
          </a:bodyPr>
          <a:lstStyle/>
          <a:p>
            <a:pPr>
              <a:spcAft>
                <a:spcPts val="600"/>
              </a:spcAft>
              <a:defRPr/>
            </a:pPr>
            <a:fld id="{13BBD159-040D-46BD-BFE1-F19287237241}" type="slidenum">
              <a:rPr lang="fi-FI" b="1" kern="1200">
                <a:latin typeface="+mn-lt"/>
                <a:ea typeface="+mn-ea"/>
                <a:cs typeface="+mn-cs"/>
              </a:rPr>
              <a:pPr>
                <a:spcAft>
                  <a:spcPts val="600"/>
                </a:spcAft>
                <a:defRPr/>
              </a:pPr>
              <a:t>3</a:t>
            </a:fld>
            <a:endParaRPr lang="fi-FI" b="1" kern="1200">
              <a:latin typeface="+mn-lt"/>
              <a:ea typeface="+mn-ea"/>
              <a:cs typeface="+mn-cs"/>
            </a:endParaRPr>
          </a:p>
        </p:txBody>
      </p:sp>
      <p:sp>
        <p:nvSpPr>
          <p:cNvPr id="12" name="Title 1">
            <a:extLst>
              <a:ext uri="{FF2B5EF4-FFF2-40B4-BE49-F238E27FC236}">
                <a16:creationId xmlns:a16="http://schemas.microsoft.com/office/drawing/2014/main" id="{D193D26F-E948-B09B-DD5B-E12D8AD6DE44}"/>
              </a:ext>
            </a:extLst>
          </p:cNvPr>
          <p:cNvSpPr>
            <a:spLocks noGrp="1"/>
          </p:cNvSpPr>
          <p:nvPr>
            <p:ph type="title" idx="4294967295"/>
          </p:nvPr>
        </p:nvSpPr>
        <p:spPr>
          <a:xfrm>
            <a:off x="762927" y="3251654"/>
            <a:ext cx="6029325" cy="2001837"/>
          </a:xfrm>
        </p:spPr>
        <p:txBody>
          <a:bodyPr>
            <a:normAutofit fontScale="90000"/>
          </a:bodyPr>
          <a:lstStyle/>
          <a:p>
            <a:pPr indent="-228600">
              <a:spcAft>
                <a:spcPts val="600"/>
              </a:spcAft>
            </a:pPr>
            <a:br>
              <a:rPr lang="en-GB" sz="4800" dirty="0">
                <a:latin typeface="Arial"/>
                <a:cs typeface="Arial"/>
              </a:rPr>
            </a:br>
            <a:br>
              <a:rPr lang="en-GB" sz="2800" dirty="0">
                <a:latin typeface="Arial"/>
                <a:cs typeface="Arial"/>
              </a:rPr>
            </a:br>
            <a:r>
              <a:rPr lang="en-GB" sz="2800" dirty="0">
                <a:latin typeface="Arial"/>
                <a:cs typeface="Arial"/>
                <a:hlinkClick r:id="rId3"/>
              </a:rPr>
              <a:t>https://www.tiktok.com/@buenotok/video/7095990152773864710?is_copy_url=1&amp;is_from_webapp=v1</a:t>
            </a:r>
            <a:r>
              <a:rPr lang="en-GB" sz="2800" dirty="0">
                <a:latin typeface="Arial"/>
                <a:cs typeface="Arial"/>
              </a:rPr>
              <a:t> </a:t>
            </a:r>
            <a:br>
              <a:rPr lang="en-GB" sz="3600" dirty="0">
                <a:latin typeface="Arial"/>
                <a:cs typeface="Arial"/>
              </a:rPr>
            </a:br>
            <a:endParaRPr lang="en-GB" sz="3600" dirty="0">
              <a:latin typeface="Arial"/>
              <a:cs typeface="Arial"/>
            </a:endParaRPr>
          </a:p>
        </p:txBody>
      </p:sp>
      <p:pic>
        <p:nvPicPr>
          <p:cNvPr id="2" name="Kuva 3" descr="Kuva, joka sisältää kohteen sisä, seinä, elektroninen, lajike&#10;&#10;Kuvaus luotu automaattisesti">
            <a:extLst>
              <a:ext uri="{FF2B5EF4-FFF2-40B4-BE49-F238E27FC236}">
                <a16:creationId xmlns:a16="http://schemas.microsoft.com/office/drawing/2014/main" id="{B6C58898-7DED-F975-78E8-BAB4BC4ED265}"/>
              </a:ext>
            </a:extLst>
          </p:cNvPr>
          <p:cNvPicPr>
            <a:picLocks noGrp="1" noChangeAspect="1"/>
          </p:cNvPicPr>
          <p:nvPr>
            <p:ph type="pic" sz="quarter" idx="4294967295"/>
          </p:nvPr>
        </p:nvPicPr>
        <p:blipFill rotWithShape="1">
          <a:blip r:embed="rId4"/>
          <a:srcRect l="25401" r="25401"/>
          <a:stretch/>
        </p:blipFill>
        <p:spPr>
          <a:xfrm>
            <a:off x="7151688" y="11113"/>
            <a:ext cx="5040312" cy="6846887"/>
          </a:xfrm>
        </p:spPr>
      </p:pic>
      <p:sp>
        <p:nvSpPr>
          <p:cNvPr id="6" name="Ajatuskupla: Pilvi 5">
            <a:extLst>
              <a:ext uri="{FF2B5EF4-FFF2-40B4-BE49-F238E27FC236}">
                <a16:creationId xmlns:a16="http://schemas.microsoft.com/office/drawing/2014/main" id="{3C0E65E4-69DB-41BD-8848-9CC74123E946}"/>
              </a:ext>
            </a:extLst>
          </p:cNvPr>
          <p:cNvSpPr/>
          <p:nvPr/>
        </p:nvSpPr>
        <p:spPr bwMode="auto">
          <a:xfrm>
            <a:off x="612086" y="2145090"/>
            <a:ext cx="5924459" cy="3761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t" anchorCtr="0" compatLnSpc="1">
            <a:prstTxWarp prst="textNoShape">
              <a:avLst/>
            </a:prstTxWarp>
            <a:normAutofit/>
          </a:bodyPr>
          <a:lstStyle/>
          <a:p>
            <a:pPr indent="-228600" eaLnBrk="1" hangingPunct="1">
              <a:spcAft>
                <a:spcPts val="600"/>
              </a:spcAft>
              <a:buFont typeface="Arial" panose="020B0604020202020204" pitchFamily="34" charset="0"/>
              <a:buChar char="•"/>
            </a:pPr>
            <a:endParaRPr lang="fi-FI" sz="2500">
              <a:solidFill>
                <a:schemeClr val="tx1"/>
              </a:solidFill>
            </a:endParaRPr>
          </a:p>
        </p:txBody>
      </p:sp>
      <p:sp>
        <p:nvSpPr>
          <p:cNvPr id="8" name="Ajatuskupla: Pilvi 7">
            <a:extLst>
              <a:ext uri="{FF2B5EF4-FFF2-40B4-BE49-F238E27FC236}">
                <a16:creationId xmlns:a16="http://schemas.microsoft.com/office/drawing/2014/main" id="{68DD26F2-FD50-4EEA-9594-CF5A55ACF9F5}"/>
              </a:ext>
            </a:extLst>
          </p:cNvPr>
          <p:cNvSpPr/>
          <p:nvPr/>
        </p:nvSpPr>
        <p:spPr>
          <a:xfrm>
            <a:off x="762927" y="658844"/>
            <a:ext cx="5347878" cy="1940098"/>
          </a:xfrm>
          <a:prstGeom prst="cloudCallou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300" b="1" dirty="0" err="1">
                <a:solidFill>
                  <a:schemeClr val="tx1"/>
                </a:solidFill>
                <a:latin typeface="Arial"/>
                <a:ea typeface="+mn-lt"/>
                <a:cs typeface="+mn-lt"/>
              </a:rPr>
              <a:t>Mikä</a:t>
            </a:r>
            <a:r>
              <a:rPr lang="en-GB" sz="2300" b="1" dirty="0">
                <a:solidFill>
                  <a:schemeClr val="tx1"/>
                </a:solidFill>
                <a:latin typeface="Arial"/>
                <a:ea typeface="+mn-lt"/>
                <a:cs typeface="+mn-lt"/>
              </a:rPr>
              <a:t> </a:t>
            </a:r>
            <a:r>
              <a:rPr lang="en-GB" sz="2300" b="1" dirty="0" err="1">
                <a:solidFill>
                  <a:schemeClr val="tx1"/>
                </a:solidFill>
                <a:latin typeface="Arial"/>
                <a:ea typeface="+mn-lt"/>
                <a:cs typeface="+mn-lt"/>
              </a:rPr>
              <a:t>vapessa</a:t>
            </a:r>
            <a:r>
              <a:rPr lang="en-GB" sz="2300" b="1" dirty="0">
                <a:solidFill>
                  <a:schemeClr val="tx1"/>
                </a:solidFill>
                <a:latin typeface="Arial"/>
                <a:ea typeface="+mn-lt"/>
                <a:cs typeface="+mn-lt"/>
              </a:rPr>
              <a:t> </a:t>
            </a:r>
            <a:r>
              <a:rPr lang="en-GB" sz="2300" b="1" dirty="0" err="1">
                <a:solidFill>
                  <a:schemeClr val="tx1"/>
                </a:solidFill>
                <a:latin typeface="Arial"/>
                <a:ea typeface="+mn-lt"/>
                <a:cs typeface="+mn-lt"/>
              </a:rPr>
              <a:t>kiinnostaa</a:t>
            </a:r>
            <a:r>
              <a:rPr lang="en-GB" sz="2300" b="1" dirty="0">
                <a:solidFill>
                  <a:schemeClr val="tx1"/>
                </a:solidFill>
                <a:latin typeface="Arial"/>
                <a:ea typeface="+mn-lt"/>
                <a:cs typeface="+mn-lt"/>
              </a:rPr>
              <a:t> </a:t>
            </a:r>
            <a:r>
              <a:rPr lang="en-GB" sz="2300" b="1" dirty="0" err="1">
                <a:solidFill>
                  <a:schemeClr val="tx1"/>
                </a:solidFill>
                <a:latin typeface="Arial"/>
                <a:ea typeface="+mn-lt"/>
                <a:cs typeface="+mn-lt"/>
              </a:rPr>
              <a:t>nuoria</a:t>
            </a:r>
            <a:r>
              <a:rPr lang="en-GB" sz="2300" b="1" dirty="0">
                <a:solidFill>
                  <a:schemeClr val="tx1"/>
                </a:solidFill>
                <a:latin typeface="Arial"/>
                <a:ea typeface="+mn-lt"/>
                <a:cs typeface="+mn-lt"/>
              </a:rPr>
              <a:t>? (Why are young people so interested in vape?)</a:t>
            </a:r>
          </a:p>
        </p:txBody>
      </p:sp>
    </p:spTree>
    <p:extLst>
      <p:ext uri="{BB962C8B-B14F-4D97-AF65-F5344CB8AC3E}">
        <p14:creationId xmlns:p14="http://schemas.microsoft.com/office/powerpoint/2010/main" val="238791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1" name="Päivämäärän paikkamerkki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ts val="600"/>
              </a:spcAft>
            </a:pPr>
            <a:fld id="{545C1190-77D6-42B5-9457-62CB048AB1DD}" type="datetime1">
              <a:rPr lang="fi-FI" altLang="fi-FI">
                <a:solidFill>
                  <a:srgbClr val="000000"/>
                </a:solidFill>
              </a:rPr>
              <a:pPr fontAlgn="base">
                <a:spcBef>
                  <a:spcPct val="0"/>
                </a:spcBef>
                <a:spcAft>
                  <a:spcPts val="600"/>
                </a:spcAft>
              </a:pPr>
              <a:t>15.12.2022</a:t>
            </a:fld>
            <a:endParaRPr lang="fi-FI" altLang="fi-FI">
              <a:solidFill>
                <a:srgbClr val="000000"/>
              </a:solidFill>
            </a:endParaRPr>
          </a:p>
        </p:txBody>
      </p:sp>
      <p:sp>
        <p:nvSpPr>
          <p:cNvPr id="78853" name="Dian numeron paikkamerkki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ts val="600"/>
              </a:spcAft>
            </a:pPr>
            <a:fld id="{423BE1F1-2574-4A83-BE8F-5E466453BA1B}" type="slidenum">
              <a:rPr lang="fi-FI" altLang="fi-FI" dirty="0">
                <a:solidFill>
                  <a:srgbClr val="000000"/>
                </a:solidFill>
              </a:rPr>
              <a:pPr fontAlgn="base">
                <a:spcBef>
                  <a:spcPct val="0"/>
                </a:spcBef>
                <a:spcAft>
                  <a:spcPts val="600"/>
                </a:spcAft>
              </a:pPr>
              <a:t>4</a:t>
            </a:fld>
            <a:endParaRPr lang="fi-FI" altLang="fi-FI" dirty="0">
              <a:solidFill>
                <a:srgbClr val="000000"/>
              </a:solidFill>
            </a:endParaRPr>
          </a:p>
        </p:txBody>
      </p:sp>
      <p:sp>
        <p:nvSpPr>
          <p:cNvPr id="78849" name="Otsikko 1"/>
          <p:cNvSpPr>
            <a:spLocks noGrp="1"/>
          </p:cNvSpPr>
          <p:nvPr>
            <p:ph type="title" idx="4294967295"/>
          </p:nvPr>
        </p:nvSpPr>
        <p:spPr>
          <a:xfrm>
            <a:off x="253166" y="330200"/>
            <a:ext cx="6370638" cy="787400"/>
          </a:xfrm>
        </p:spPr>
        <p:txBody>
          <a:bodyPr wrap="square" anchor="t">
            <a:normAutofit fontScale="90000"/>
          </a:bodyPr>
          <a:lstStyle/>
          <a:p>
            <a:r>
              <a:rPr lang="en-GB" sz="4000" dirty="0">
                <a:latin typeface="Arial Black"/>
                <a:cs typeface="Arial"/>
              </a:rPr>
              <a:t>What is an electronic cigarette?</a:t>
            </a:r>
            <a:br>
              <a:rPr lang="en-GB" sz="3600" dirty="0"/>
            </a:br>
            <a:br>
              <a:rPr lang="en-GB" sz="3600" dirty="0"/>
            </a:br>
            <a:br>
              <a:rPr lang="en-GB" sz="1400" dirty="0"/>
            </a:br>
            <a:endParaRPr lang="en-GB" sz="1400" dirty="0"/>
          </a:p>
        </p:txBody>
      </p:sp>
      <p:sp>
        <p:nvSpPr>
          <p:cNvPr id="78861" name="Sisällön paikkamerkki 2"/>
          <p:cNvSpPr>
            <a:spLocks noGrp="1"/>
          </p:cNvSpPr>
          <p:nvPr>
            <p:ph sz="half" idx="4294967295"/>
          </p:nvPr>
        </p:nvSpPr>
        <p:spPr>
          <a:xfrm>
            <a:off x="140044" y="1504950"/>
            <a:ext cx="6370638" cy="5540375"/>
          </a:xfrm>
        </p:spPr>
        <p:txBody>
          <a:bodyPr vert="horz" wrap="square" lIns="91440" tIns="45720" rIns="91440" bIns="45720" rtlCol="0" anchor="t">
            <a:noAutofit/>
          </a:bodyPr>
          <a:lstStyle/>
          <a:p>
            <a:pPr>
              <a:lnSpc>
                <a:spcPct val="90000"/>
              </a:lnSpc>
              <a:spcAft>
                <a:spcPts val="800"/>
              </a:spcAft>
            </a:pPr>
            <a:r>
              <a:rPr lang="en-GB" sz="2600" dirty="0">
                <a:latin typeface="Arial"/>
                <a:cs typeface="Arial" panose="020B0604020202020204"/>
              </a:rPr>
              <a:t>An electric cigarette is a battery-powered device that heats the liquid contained in the device into an inhalable vapour. </a:t>
            </a:r>
          </a:p>
          <a:p>
            <a:pPr>
              <a:lnSpc>
                <a:spcPct val="90000"/>
              </a:lnSpc>
              <a:spcAft>
                <a:spcPts val="800"/>
              </a:spcAft>
            </a:pPr>
            <a:r>
              <a:rPr lang="en-GB" sz="2600" dirty="0">
                <a:latin typeface="Arial"/>
                <a:ea typeface="+mn-lt"/>
                <a:cs typeface="+mn-lt"/>
              </a:rPr>
              <a:t>E-cigarettes can look very different, but they all work on the same principle.</a:t>
            </a:r>
          </a:p>
          <a:p>
            <a:pPr>
              <a:lnSpc>
                <a:spcPct val="90000"/>
              </a:lnSpc>
              <a:spcAft>
                <a:spcPts val="800"/>
              </a:spcAft>
            </a:pPr>
            <a:r>
              <a:rPr lang="en-GB" sz="2600" dirty="0">
                <a:latin typeface="Arial"/>
                <a:ea typeface="+mn-lt"/>
                <a:cs typeface="+mn-lt"/>
              </a:rPr>
              <a:t>Does not contain tobacco and does not involve a combustion reaction, like with smoking cigarettes.</a:t>
            </a:r>
          </a:p>
          <a:p>
            <a:pPr marL="285750" indent="-285750">
              <a:lnSpc>
                <a:spcPct val="107000"/>
              </a:lnSpc>
              <a:spcAft>
                <a:spcPts val="800"/>
              </a:spcAft>
              <a:buFont typeface="Arial,Sans-Serif" panose="020B0604020202020204" pitchFamily="34" charset="0"/>
            </a:pPr>
            <a:r>
              <a:rPr lang="en-GB" sz="2600" dirty="0">
                <a:latin typeface="Arial"/>
                <a:cs typeface="Arial"/>
              </a:rPr>
              <a:t>The sale of nicotine products containing flavours is prohibited by Finnish law. </a:t>
            </a:r>
          </a:p>
          <a:p>
            <a:pPr>
              <a:lnSpc>
                <a:spcPct val="90000"/>
              </a:lnSpc>
              <a:spcAft>
                <a:spcPts val="800"/>
              </a:spcAft>
            </a:pPr>
            <a:endParaRPr lang="fi-FI" sz="2400" dirty="0">
              <a:cs typeface="Arial"/>
            </a:endParaRPr>
          </a:p>
          <a:p>
            <a:pPr marL="0" indent="0">
              <a:lnSpc>
                <a:spcPct val="90000"/>
              </a:lnSpc>
              <a:spcAft>
                <a:spcPts val="800"/>
              </a:spcAft>
              <a:buNone/>
            </a:pPr>
            <a:endParaRPr lang="fi-FI" sz="2400" dirty="0">
              <a:cs typeface="Arial"/>
            </a:endParaRPr>
          </a:p>
          <a:p>
            <a:pPr marL="0" indent="0">
              <a:lnSpc>
                <a:spcPct val="90000"/>
              </a:lnSpc>
              <a:spcAft>
                <a:spcPts val="800"/>
              </a:spcAft>
              <a:buNone/>
            </a:pPr>
            <a:endParaRPr lang="fi-FI" sz="2400" dirty="0">
              <a:cs typeface="Arial"/>
            </a:endParaRPr>
          </a:p>
          <a:p>
            <a:pPr>
              <a:lnSpc>
                <a:spcPct val="90000"/>
              </a:lnSpc>
              <a:spcAft>
                <a:spcPts val="800"/>
              </a:spcAft>
            </a:pPr>
            <a:endParaRPr lang="fi-FI" sz="2400" dirty="0">
              <a:cs typeface="Arial"/>
            </a:endParaRPr>
          </a:p>
          <a:p>
            <a:pPr marL="0" indent="0">
              <a:lnSpc>
                <a:spcPct val="90000"/>
              </a:lnSpc>
              <a:spcAft>
                <a:spcPts val="800"/>
              </a:spcAft>
              <a:buNone/>
            </a:pPr>
            <a:endParaRPr lang="fi-FI" sz="2400" dirty="0">
              <a:cs typeface="Arial"/>
            </a:endParaRPr>
          </a:p>
        </p:txBody>
      </p:sp>
      <p:pic>
        <p:nvPicPr>
          <p:cNvPr id="4" name="Kuva 4" descr="Kuva, joka sisältää kohteen henkilö, käsi&#10;&#10;Kuvaus luotu automaattisesti">
            <a:extLst>
              <a:ext uri="{FF2B5EF4-FFF2-40B4-BE49-F238E27FC236}">
                <a16:creationId xmlns:a16="http://schemas.microsoft.com/office/drawing/2014/main" id="{9737A8F4-5DE3-BCEF-0631-69AE4B122293}"/>
              </a:ext>
            </a:extLst>
          </p:cNvPr>
          <p:cNvPicPr>
            <a:picLocks noGrp="1" noChangeAspect="1"/>
          </p:cNvPicPr>
          <p:nvPr>
            <p:ph type="pic" sz="quarter" idx="4294967295"/>
          </p:nvPr>
        </p:nvPicPr>
        <p:blipFill rotWithShape="1">
          <a:blip r:embed="rId3"/>
          <a:srcRect t="4831" b="4831"/>
          <a:stretch/>
        </p:blipFill>
        <p:spPr>
          <a:xfrm>
            <a:off x="7131050" y="0"/>
            <a:ext cx="5060950" cy="6858000"/>
          </a:xfr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70456E7-C8E7-96C4-53A0-6E7D1D78B3BE}"/>
              </a:ext>
            </a:extLst>
          </p:cNvPr>
          <p:cNvSpPr>
            <a:spLocks noGrp="1"/>
          </p:cNvSpPr>
          <p:nvPr>
            <p:ph type="dt" sz="half" idx="10"/>
          </p:nvPr>
        </p:nvSpPr>
        <p:spPr/>
        <p:txBody>
          <a:bodyPr anchor="ctr">
            <a:normAutofit/>
          </a:bodyPr>
          <a:lstStyle/>
          <a:p>
            <a:pPr>
              <a:spcAft>
                <a:spcPts val="600"/>
              </a:spcAft>
              <a:defRPr/>
            </a:pPr>
            <a:fld id="{50C25E1D-7876-438A-AB40-16B5D76A813B}" type="datetime1">
              <a:rPr lang="fi-FI"/>
              <a:pPr>
                <a:spcAft>
                  <a:spcPts val="600"/>
                </a:spcAft>
                <a:defRPr/>
              </a:pPr>
              <a:t>15.12.2022</a:t>
            </a:fld>
            <a:endParaRPr lang="fi-FI"/>
          </a:p>
        </p:txBody>
      </p:sp>
      <p:sp>
        <p:nvSpPr>
          <p:cNvPr id="6" name="Dian numeron paikkamerkki 5">
            <a:extLst>
              <a:ext uri="{FF2B5EF4-FFF2-40B4-BE49-F238E27FC236}">
                <a16:creationId xmlns:a16="http://schemas.microsoft.com/office/drawing/2014/main" id="{84A5A137-1B58-E921-145D-B0351F1816E4}"/>
              </a:ext>
            </a:extLst>
          </p:cNvPr>
          <p:cNvSpPr>
            <a:spLocks noGrp="1"/>
          </p:cNvSpPr>
          <p:nvPr>
            <p:ph type="sldNum" sz="quarter" idx="12"/>
          </p:nvPr>
        </p:nvSpPr>
        <p:spPr/>
        <p:txBody>
          <a:bodyPr anchor="ctr">
            <a:normAutofit/>
          </a:bodyPr>
          <a:lstStyle/>
          <a:p>
            <a:pPr>
              <a:spcAft>
                <a:spcPts val="600"/>
              </a:spcAft>
              <a:defRPr/>
            </a:pPr>
            <a:fld id="{8B53CBEE-DE6E-4C67-8C14-4593D41303CA}" type="slidenum">
              <a:rPr lang="fi-FI"/>
              <a:pPr>
                <a:spcAft>
                  <a:spcPts val="600"/>
                </a:spcAft>
                <a:defRPr/>
              </a:pPr>
              <a:t>5</a:t>
            </a:fld>
            <a:endParaRPr lang="fi-FI"/>
          </a:p>
        </p:txBody>
      </p:sp>
      <p:sp>
        <p:nvSpPr>
          <p:cNvPr id="2" name="Otsikko 1">
            <a:extLst>
              <a:ext uri="{FF2B5EF4-FFF2-40B4-BE49-F238E27FC236}">
                <a16:creationId xmlns:a16="http://schemas.microsoft.com/office/drawing/2014/main" id="{92118754-1AC6-7B56-1909-6BC44EC6A59B}"/>
              </a:ext>
            </a:extLst>
          </p:cNvPr>
          <p:cNvSpPr>
            <a:spLocks noGrp="1"/>
          </p:cNvSpPr>
          <p:nvPr>
            <p:ph type="title" idx="4294967295"/>
          </p:nvPr>
        </p:nvSpPr>
        <p:spPr>
          <a:xfrm>
            <a:off x="1663700" y="276225"/>
            <a:ext cx="6372225" cy="787400"/>
          </a:xfrm>
        </p:spPr>
        <p:txBody>
          <a:bodyPr wrap="square" anchor="t">
            <a:normAutofit/>
          </a:bodyPr>
          <a:lstStyle/>
          <a:p>
            <a:r>
              <a:rPr lang="en-GB" dirty="0">
                <a:latin typeface="Arial Black"/>
              </a:rPr>
              <a:t>True or False</a:t>
            </a:r>
          </a:p>
        </p:txBody>
      </p:sp>
      <p:graphicFrame>
        <p:nvGraphicFramePr>
          <p:cNvPr id="8" name="Sisällön paikkamerkki 2">
            <a:extLst>
              <a:ext uri="{FF2B5EF4-FFF2-40B4-BE49-F238E27FC236}">
                <a16:creationId xmlns:a16="http://schemas.microsoft.com/office/drawing/2014/main" id="{73DF4A40-4B03-B1B1-9873-6E8E94FBA720}"/>
              </a:ext>
            </a:extLst>
          </p:cNvPr>
          <p:cNvGraphicFramePr>
            <a:graphicFrameLocks noGrp="1"/>
          </p:cNvGraphicFramePr>
          <p:nvPr>
            <p:ph sz="half" idx="4294967295"/>
            <p:extLst>
              <p:ext uri="{D42A27DB-BD31-4B8C-83A1-F6EECF244321}">
                <p14:modId xmlns:p14="http://schemas.microsoft.com/office/powerpoint/2010/main" val="2872583102"/>
              </p:ext>
            </p:extLst>
          </p:nvPr>
        </p:nvGraphicFramePr>
        <p:xfrm>
          <a:off x="230658" y="919314"/>
          <a:ext cx="7241059" cy="5268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0" name="Kuva 90">
            <a:extLst>
              <a:ext uri="{FF2B5EF4-FFF2-40B4-BE49-F238E27FC236}">
                <a16:creationId xmlns:a16="http://schemas.microsoft.com/office/drawing/2014/main" id="{7488D796-7953-3539-782A-C5064463C48D}"/>
              </a:ext>
            </a:extLst>
          </p:cNvPr>
          <p:cNvPicPr>
            <a:picLocks noGrp="1" noChangeAspect="1"/>
          </p:cNvPicPr>
          <p:nvPr>
            <p:ph type="pic" sz="quarter" idx="4294967295"/>
          </p:nvPr>
        </p:nvPicPr>
        <p:blipFill rotWithShape="1">
          <a:blip r:embed="rId8"/>
          <a:srcRect l="25401" r="25401"/>
          <a:stretch/>
        </p:blipFill>
        <p:spPr>
          <a:xfrm>
            <a:off x="7883610" y="1019781"/>
            <a:ext cx="3703507" cy="5018554"/>
          </a:xfrm>
        </p:spPr>
      </p:pic>
    </p:spTree>
    <p:extLst>
      <p:ext uri="{BB962C8B-B14F-4D97-AF65-F5344CB8AC3E}">
        <p14:creationId xmlns:p14="http://schemas.microsoft.com/office/powerpoint/2010/main" val="388060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E14759-0979-484A-BC66-F1644B2687DC}"/>
              </a:ext>
            </a:extLst>
          </p:cNvPr>
          <p:cNvSpPr>
            <a:spLocks noGrp="1"/>
          </p:cNvSpPr>
          <p:nvPr>
            <p:ph type="title"/>
          </p:nvPr>
        </p:nvSpPr>
        <p:spPr>
          <a:xfrm>
            <a:off x="525294" y="418251"/>
            <a:ext cx="6488349" cy="787615"/>
          </a:xfrm>
        </p:spPr>
        <p:txBody>
          <a:bodyPr vert="horz" wrap="square" lIns="0" tIns="0" rIns="0" bIns="0" numCol="1" anchor="t" anchorCtr="0" compatLnSpc="1">
            <a:prstTxWarp prst="textNoShape">
              <a:avLst/>
            </a:prstTxWarp>
            <a:normAutofit fontScale="90000"/>
          </a:bodyPr>
          <a:lstStyle/>
          <a:p>
            <a:r>
              <a:rPr lang="fi-FI" sz="2800" b="1" kern="1200" dirty="0" err="1">
                <a:latin typeface="Arial Black" panose="020B0A04020102020204" pitchFamily="34" charset="0"/>
                <a:ea typeface="+mj-ea"/>
                <a:cs typeface="+mj-cs"/>
              </a:rPr>
              <a:t>What</a:t>
            </a:r>
            <a:r>
              <a:rPr lang="fi-FI" sz="2800" b="1" kern="1200" dirty="0">
                <a:latin typeface="Arial Black" panose="020B0A04020102020204" pitchFamily="34" charset="0"/>
                <a:ea typeface="+mj-ea"/>
                <a:cs typeface="+mj-cs"/>
              </a:rPr>
              <a:t> </a:t>
            </a:r>
            <a:r>
              <a:rPr lang="fi-FI" sz="2800" b="1" kern="1200" dirty="0" err="1">
                <a:latin typeface="Arial Black" panose="020B0A04020102020204" pitchFamily="34" charset="0"/>
                <a:ea typeface="+mj-ea"/>
                <a:cs typeface="+mj-cs"/>
              </a:rPr>
              <a:t>do</a:t>
            </a:r>
            <a:r>
              <a:rPr lang="fi-FI" sz="2800" b="1" kern="1200" dirty="0">
                <a:latin typeface="Arial Black" panose="020B0A04020102020204" pitchFamily="34" charset="0"/>
                <a:ea typeface="+mj-ea"/>
                <a:cs typeface="+mj-cs"/>
              </a:rPr>
              <a:t> </a:t>
            </a:r>
            <a:r>
              <a:rPr lang="fi-FI" sz="2800" b="1" kern="1200" dirty="0" err="1">
                <a:latin typeface="Arial Black" panose="020B0A04020102020204" pitchFamily="34" charset="0"/>
                <a:ea typeface="+mj-ea"/>
                <a:cs typeface="+mj-cs"/>
              </a:rPr>
              <a:t>the</a:t>
            </a:r>
            <a:r>
              <a:rPr lang="fi-FI" sz="2800" b="1" kern="1200" dirty="0">
                <a:latin typeface="Arial Black" panose="020B0A04020102020204" pitchFamily="34" charset="0"/>
                <a:ea typeface="+mj-ea"/>
                <a:cs typeface="+mj-cs"/>
              </a:rPr>
              <a:t> </a:t>
            </a:r>
            <a:r>
              <a:rPr lang="fi-FI" sz="2800" b="1" kern="1200" dirty="0" err="1">
                <a:latin typeface="Arial Black" panose="020B0A04020102020204" pitchFamily="34" charset="0"/>
                <a:ea typeface="+mj-ea"/>
                <a:cs typeface="+mj-cs"/>
              </a:rPr>
              <a:t>liquids</a:t>
            </a:r>
            <a:r>
              <a:rPr lang="fi-FI" sz="2800" b="1" kern="1200" dirty="0">
                <a:latin typeface="Arial Black" panose="020B0A04020102020204" pitchFamily="34" charset="0"/>
                <a:ea typeface="+mj-ea"/>
                <a:cs typeface="+mj-cs"/>
              </a:rPr>
              <a:t> </a:t>
            </a:r>
            <a:r>
              <a:rPr lang="fi-FI" sz="2800" b="1" kern="1200" dirty="0" err="1">
                <a:latin typeface="Arial Black" panose="020B0A04020102020204" pitchFamily="34" charset="0"/>
                <a:ea typeface="+mj-ea"/>
                <a:cs typeface="+mj-cs"/>
              </a:rPr>
              <a:t>used</a:t>
            </a:r>
            <a:r>
              <a:rPr lang="fi-FI" sz="2800" b="1" kern="1200" dirty="0">
                <a:latin typeface="Arial Black" panose="020B0A04020102020204" pitchFamily="34" charset="0"/>
                <a:ea typeface="+mj-ea"/>
                <a:cs typeface="+mj-cs"/>
              </a:rPr>
              <a:t> in </a:t>
            </a:r>
            <a:br>
              <a:rPr lang="fi-FI" sz="2800" b="1" kern="1200" dirty="0">
                <a:latin typeface="Arial Black" panose="020B0A04020102020204" pitchFamily="34" charset="0"/>
                <a:ea typeface="+mj-ea"/>
                <a:cs typeface="+mj-cs"/>
              </a:rPr>
            </a:br>
            <a:r>
              <a:rPr lang="fi-FI" sz="2800" b="1" kern="1200" dirty="0">
                <a:latin typeface="Arial Black" panose="020B0A04020102020204" pitchFamily="34" charset="0"/>
                <a:ea typeface="+mj-ea"/>
                <a:cs typeface="+mj-cs"/>
              </a:rPr>
              <a:t>e-</a:t>
            </a:r>
            <a:r>
              <a:rPr lang="fi-FI" sz="2800" b="1" kern="1200" dirty="0" err="1">
                <a:latin typeface="Arial Black" panose="020B0A04020102020204" pitchFamily="34" charset="0"/>
                <a:ea typeface="+mj-ea"/>
                <a:cs typeface="+mj-cs"/>
              </a:rPr>
              <a:t>cigarettes</a:t>
            </a:r>
            <a:r>
              <a:rPr lang="fi-FI" sz="2800" b="1" kern="1200" dirty="0">
                <a:latin typeface="Arial Black" panose="020B0A04020102020204" pitchFamily="34" charset="0"/>
                <a:ea typeface="+mj-ea"/>
                <a:cs typeface="+mj-cs"/>
              </a:rPr>
              <a:t> </a:t>
            </a:r>
            <a:r>
              <a:rPr lang="fi-FI" sz="2800" b="1" kern="1200" dirty="0" err="1">
                <a:latin typeface="Arial Black" panose="020B0A04020102020204" pitchFamily="34" charset="0"/>
                <a:ea typeface="+mj-ea"/>
                <a:cs typeface="+mj-cs"/>
              </a:rPr>
              <a:t>contain</a:t>
            </a:r>
            <a:r>
              <a:rPr lang="fi-FI" sz="2800" b="1" kern="1200" dirty="0">
                <a:latin typeface="Arial Black" panose="020B0A04020102020204" pitchFamily="34" charset="0"/>
                <a:ea typeface="+mj-ea"/>
                <a:cs typeface="+mj-cs"/>
              </a:rPr>
              <a:t>?</a:t>
            </a:r>
            <a:br>
              <a:rPr lang="fi-FI" sz="1700" b="1" kern="1200" dirty="0">
                <a:latin typeface="Arial Black" panose="020B0A04020102020204" pitchFamily="34" charset="0"/>
                <a:ea typeface="+mj-ea"/>
                <a:cs typeface="+mj-cs"/>
              </a:rPr>
            </a:br>
            <a:endParaRPr lang="fi-FI" sz="1700" b="1" kern="1200" dirty="0">
              <a:latin typeface="Arial Black" panose="020B0A04020102020204" pitchFamily="34" charset="0"/>
              <a:ea typeface="+mj-ea"/>
              <a:cs typeface="+mj-cs"/>
            </a:endParaRPr>
          </a:p>
        </p:txBody>
      </p:sp>
      <p:sp>
        <p:nvSpPr>
          <p:cNvPr id="9" name="Tekstiruutu 8">
            <a:extLst>
              <a:ext uri="{FF2B5EF4-FFF2-40B4-BE49-F238E27FC236}">
                <a16:creationId xmlns:a16="http://schemas.microsoft.com/office/drawing/2014/main" id="{972EACE7-090F-B55B-B4DF-7DFE7EDEAC93}"/>
              </a:ext>
            </a:extLst>
          </p:cNvPr>
          <p:cNvSpPr txBox="1"/>
          <p:nvPr/>
        </p:nvSpPr>
        <p:spPr bwMode="auto">
          <a:xfrm>
            <a:off x="457199" y="1467038"/>
            <a:ext cx="6556444" cy="4982400"/>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285750" indent="-228600" eaLnBrk="1" hangingPunct="1">
              <a:spcAft>
                <a:spcPts val="600"/>
              </a:spcAft>
              <a:buFont typeface="Arial" panose="020B0604020202020204" pitchFamily="34" charset="0"/>
              <a:buChar char="•"/>
            </a:pPr>
            <a:r>
              <a:rPr lang="fi-FI" sz="2500" dirty="0" err="1">
                <a:latin typeface="+mn-lt"/>
              </a:rPr>
              <a:t>There</a:t>
            </a:r>
            <a:r>
              <a:rPr lang="fi-FI" sz="2500" dirty="0">
                <a:latin typeface="+mn-lt"/>
              </a:rPr>
              <a:t> </a:t>
            </a:r>
            <a:r>
              <a:rPr lang="fi-FI" sz="2500" dirty="0" err="1">
                <a:latin typeface="+mn-lt"/>
              </a:rPr>
              <a:t>are</a:t>
            </a:r>
            <a:r>
              <a:rPr lang="fi-FI" sz="2500" dirty="0">
                <a:latin typeface="+mn-lt"/>
              </a:rPr>
              <a:t> </a:t>
            </a:r>
            <a:r>
              <a:rPr lang="fi-FI" sz="2500" dirty="0" err="1">
                <a:latin typeface="+mn-lt"/>
              </a:rPr>
              <a:t>liquids</a:t>
            </a:r>
            <a:r>
              <a:rPr lang="fi-FI" sz="2500" dirty="0">
                <a:latin typeface="+mn-lt"/>
              </a:rPr>
              <a:t> </a:t>
            </a:r>
            <a:r>
              <a:rPr lang="fi-FI" sz="2500" dirty="0" err="1">
                <a:latin typeface="+mn-lt"/>
              </a:rPr>
              <a:t>with</a:t>
            </a:r>
            <a:r>
              <a:rPr lang="fi-FI" sz="2500" dirty="0">
                <a:latin typeface="+mn-lt"/>
              </a:rPr>
              <a:t> </a:t>
            </a:r>
            <a:r>
              <a:rPr lang="fi-FI" sz="2500" dirty="0" err="1">
                <a:latin typeface="+mn-lt"/>
              </a:rPr>
              <a:t>nicotine</a:t>
            </a:r>
            <a:r>
              <a:rPr lang="fi-FI" sz="2500" dirty="0">
                <a:latin typeface="+mn-lt"/>
              </a:rPr>
              <a:t> and </a:t>
            </a:r>
            <a:r>
              <a:rPr lang="fi-FI" sz="2500" dirty="0" err="1">
                <a:latin typeface="+mn-lt"/>
              </a:rPr>
              <a:t>without</a:t>
            </a:r>
            <a:r>
              <a:rPr lang="fi-FI" sz="2500" dirty="0">
                <a:latin typeface="+mn-lt"/>
              </a:rPr>
              <a:t> it. </a:t>
            </a:r>
            <a:r>
              <a:rPr lang="fi-FI" sz="2500" dirty="0" err="1">
                <a:latin typeface="+mn-lt"/>
              </a:rPr>
              <a:t>Nicotine-free</a:t>
            </a:r>
            <a:r>
              <a:rPr lang="fi-FI" sz="2500" dirty="0">
                <a:latin typeface="+mn-lt"/>
              </a:rPr>
              <a:t> </a:t>
            </a:r>
            <a:r>
              <a:rPr lang="fi-FI" sz="2500" dirty="0" err="1">
                <a:latin typeface="+mn-lt"/>
              </a:rPr>
              <a:t>liquids</a:t>
            </a:r>
            <a:r>
              <a:rPr lang="fi-FI" sz="2500" dirty="0">
                <a:latin typeface="+mn-lt"/>
              </a:rPr>
              <a:t> </a:t>
            </a:r>
            <a:r>
              <a:rPr lang="fi-FI" sz="2500" dirty="0" err="1">
                <a:latin typeface="+mn-lt"/>
              </a:rPr>
              <a:t>are</a:t>
            </a:r>
            <a:r>
              <a:rPr lang="fi-FI" sz="2500" dirty="0">
                <a:latin typeface="+mn-lt"/>
              </a:rPr>
              <a:t> </a:t>
            </a:r>
            <a:r>
              <a:rPr lang="fi-FI" sz="2500" dirty="0" err="1">
                <a:latin typeface="+mn-lt"/>
              </a:rPr>
              <a:t>also</a:t>
            </a:r>
            <a:r>
              <a:rPr lang="fi-FI" sz="2500" dirty="0">
                <a:latin typeface="+mn-lt"/>
              </a:rPr>
              <a:t> </a:t>
            </a:r>
            <a:r>
              <a:rPr lang="fi-FI" sz="2500" dirty="0" err="1">
                <a:latin typeface="+mn-lt"/>
              </a:rPr>
              <a:t>harmful</a:t>
            </a:r>
            <a:r>
              <a:rPr lang="fi-FI" sz="2500" dirty="0">
                <a:latin typeface="+mn-lt"/>
              </a:rPr>
              <a:t>.</a:t>
            </a:r>
          </a:p>
          <a:p>
            <a:pPr marL="285750" indent="-228600" eaLnBrk="1" hangingPunct="1">
              <a:spcAft>
                <a:spcPts val="600"/>
              </a:spcAft>
              <a:buFont typeface="Arial" panose="020B0604020202020204" pitchFamily="34" charset="0"/>
              <a:buChar char="•"/>
            </a:pPr>
            <a:r>
              <a:rPr lang="fi-FI" sz="2500" dirty="0" err="1">
                <a:latin typeface="+mn-lt"/>
              </a:rPr>
              <a:t>The</a:t>
            </a:r>
            <a:r>
              <a:rPr lang="fi-FI" sz="2500" dirty="0">
                <a:latin typeface="+mn-lt"/>
              </a:rPr>
              <a:t> </a:t>
            </a:r>
            <a:r>
              <a:rPr lang="fi-FI" sz="2500" dirty="0" err="1">
                <a:latin typeface="+mn-lt"/>
              </a:rPr>
              <a:t>liquids</a:t>
            </a:r>
            <a:r>
              <a:rPr lang="fi-FI" sz="2500" dirty="0">
                <a:latin typeface="+mn-lt"/>
              </a:rPr>
              <a:t> </a:t>
            </a:r>
            <a:r>
              <a:rPr lang="fi-FI" sz="2500" dirty="0" err="1">
                <a:latin typeface="+mn-lt"/>
              </a:rPr>
              <a:t>can</a:t>
            </a:r>
            <a:r>
              <a:rPr lang="fi-FI" sz="2500" dirty="0">
                <a:latin typeface="+mn-lt"/>
              </a:rPr>
              <a:t> </a:t>
            </a:r>
            <a:r>
              <a:rPr lang="fi-FI" sz="2500" dirty="0" err="1">
                <a:latin typeface="+mn-lt"/>
              </a:rPr>
              <a:t>contain</a:t>
            </a:r>
            <a:r>
              <a:rPr lang="fi-FI" sz="2500" dirty="0">
                <a:latin typeface="+mn-lt"/>
              </a:rPr>
              <a:t> heavy </a:t>
            </a:r>
            <a:r>
              <a:rPr lang="fi-FI" sz="2500" dirty="0" err="1">
                <a:latin typeface="+mn-lt"/>
              </a:rPr>
              <a:t>metals</a:t>
            </a:r>
            <a:r>
              <a:rPr lang="fi-FI" sz="2500" dirty="0">
                <a:latin typeface="+mn-lt"/>
              </a:rPr>
              <a:t> and </a:t>
            </a:r>
            <a:r>
              <a:rPr lang="fi-FI" sz="2500" dirty="0" err="1">
                <a:latin typeface="+mn-lt"/>
              </a:rPr>
              <a:t>other</a:t>
            </a:r>
            <a:r>
              <a:rPr lang="fi-FI" sz="2500" dirty="0">
                <a:latin typeface="+mn-lt"/>
              </a:rPr>
              <a:t> </a:t>
            </a:r>
            <a:r>
              <a:rPr lang="fi-FI" sz="2500" dirty="0" err="1">
                <a:latin typeface="+mn-lt"/>
              </a:rPr>
              <a:t>harmful</a:t>
            </a:r>
            <a:r>
              <a:rPr lang="fi-FI" sz="2500" dirty="0">
                <a:latin typeface="+mn-lt"/>
              </a:rPr>
              <a:t> </a:t>
            </a:r>
            <a:r>
              <a:rPr lang="fi-FI" sz="2500" dirty="0" err="1">
                <a:latin typeface="+mn-lt"/>
              </a:rPr>
              <a:t>substances</a:t>
            </a:r>
            <a:r>
              <a:rPr lang="fi-FI" sz="2500" dirty="0">
                <a:latin typeface="+mn-lt"/>
              </a:rPr>
              <a:t>. </a:t>
            </a:r>
          </a:p>
          <a:p>
            <a:pPr marL="285750" indent="-228600" eaLnBrk="1" hangingPunct="1">
              <a:spcAft>
                <a:spcPts val="600"/>
              </a:spcAft>
              <a:buFont typeface="Arial" panose="020B0604020202020204" pitchFamily="34" charset="0"/>
              <a:buChar char="•"/>
            </a:pPr>
            <a:r>
              <a:rPr lang="fi-FI" sz="2500" dirty="0" err="1">
                <a:latin typeface="+mn-lt"/>
              </a:rPr>
              <a:t>The</a:t>
            </a:r>
            <a:r>
              <a:rPr lang="fi-FI" sz="2500" dirty="0">
                <a:latin typeface="+mn-lt"/>
              </a:rPr>
              <a:t> </a:t>
            </a:r>
            <a:r>
              <a:rPr lang="fi-FI" sz="2500" dirty="0" err="1">
                <a:latin typeface="+mn-lt"/>
              </a:rPr>
              <a:t>liquids</a:t>
            </a:r>
            <a:r>
              <a:rPr lang="fi-FI" sz="2500" dirty="0">
                <a:latin typeface="+mn-lt"/>
              </a:rPr>
              <a:t> </a:t>
            </a:r>
            <a:r>
              <a:rPr lang="fi-FI" sz="2500" dirty="0" err="1">
                <a:latin typeface="+mn-lt"/>
              </a:rPr>
              <a:t>contain</a:t>
            </a:r>
            <a:r>
              <a:rPr lang="fi-FI" sz="2500" dirty="0">
                <a:latin typeface="+mn-lt"/>
              </a:rPr>
              <a:t> </a:t>
            </a:r>
            <a:r>
              <a:rPr lang="fi-FI" sz="2500" dirty="0" err="1">
                <a:latin typeface="+mn-lt"/>
              </a:rPr>
              <a:t>same</a:t>
            </a:r>
            <a:r>
              <a:rPr lang="fi-FI" sz="2500" dirty="0">
                <a:latin typeface="+mn-lt"/>
              </a:rPr>
              <a:t> </a:t>
            </a:r>
            <a:r>
              <a:rPr lang="fi-FI" sz="2500" dirty="0" err="1">
                <a:latin typeface="+mn-lt"/>
              </a:rPr>
              <a:t>carcinogenic</a:t>
            </a:r>
            <a:r>
              <a:rPr lang="fi-FI" sz="2500" dirty="0">
                <a:latin typeface="+mn-lt"/>
              </a:rPr>
              <a:t> </a:t>
            </a:r>
            <a:r>
              <a:rPr lang="fi-FI" sz="2500" dirty="0" err="1">
                <a:latin typeface="+mn-lt"/>
              </a:rPr>
              <a:t>compounds</a:t>
            </a:r>
            <a:r>
              <a:rPr lang="fi-FI" sz="2500" dirty="0">
                <a:latin typeface="+mn-lt"/>
              </a:rPr>
              <a:t> as </a:t>
            </a:r>
            <a:r>
              <a:rPr lang="fi-FI" sz="2500" dirty="0" err="1">
                <a:latin typeface="+mn-lt"/>
              </a:rPr>
              <a:t>tobacco</a:t>
            </a:r>
            <a:r>
              <a:rPr lang="fi-FI" sz="2500" dirty="0">
                <a:latin typeface="+mn-lt"/>
              </a:rPr>
              <a:t> </a:t>
            </a:r>
            <a:r>
              <a:rPr lang="fi-FI" sz="2500" dirty="0" err="1">
                <a:latin typeface="+mn-lt"/>
              </a:rPr>
              <a:t>smoke</a:t>
            </a:r>
            <a:r>
              <a:rPr lang="fi-FI" sz="2500" dirty="0">
                <a:latin typeface="+mn-lt"/>
              </a:rPr>
              <a:t>. </a:t>
            </a:r>
          </a:p>
          <a:p>
            <a:pPr marL="285750" indent="-228600" eaLnBrk="1" hangingPunct="1">
              <a:spcAft>
                <a:spcPts val="600"/>
              </a:spcAft>
              <a:buFont typeface="Arial" panose="020B0604020202020204" pitchFamily="34" charset="0"/>
              <a:buChar char="•"/>
            </a:pPr>
            <a:r>
              <a:rPr lang="fi-FI" sz="2500" dirty="0" err="1">
                <a:latin typeface="+mn-lt"/>
              </a:rPr>
              <a:t>Liquids</a:t>
            </a:r>
            <a:r>
              <a:rPr lang="fi-FI" sz="2500" dirty="0">
                <a:latin typeface="+mn-lt"/>
              </a:rPr>
              <a:t> and </a:t>
            </a:r>
            <a:r>
              <a:rPr lang="fi-FI" sz="2500" dirty="0" err="1">
                <a:latin typeface="+mn-lt"/>
              </a:rPr>
              <a:t>disposable</a:t>
            </a:r>
            <a:r>
              <a:rPr lang="fi-FI" sz="2500" dirty="0">
                <a:latin typeface="+mn-lt"/>
              </a:rPr>
              <a:t> e-</a:t>
            </a:r>
            <a:r>
              <a:rPr lang="fi-FI" sz="2500" dirty="0" err="1">
                <a:latin typeface="+mn-lt"/>
              </a:rPr>
              <a:t>cigarettes</a:t>
            </a:r>
            <a:r>
              <a:rPr lang="fi-FI" sz="2500" dirty="0">
                <a:latin typeface="+mn-lt"/>
              </a:rPr>
              <a:t> </a:t>
            </a:r>
            <a:r>
              <a:rPr lang="fi-FI" sz="2500" dirty="0" err="1">
                <a:latin typeface="+mn-lt"/>
              </a:rPr>
              <a:t>imported</a:t>
            </a:r>
            <a:r>
              <a:rPr lang="fi-FI" sz="2500" dirty="0">
                <a:latin typeface="+mn-lt"/>
              </a:rPr>
              <a:t> </a:t>
            </a:r>
            <a:r>
              <a:rPr lang="fi-FI" sz="2500" dirty="0" err="1">
                <a:latin typeface="+mn-lt"/>
              </a:rPr>
              <a:t>without</a:t>
            </a:r>
            <a:r>
              <a:rPr lang="fi-FI" sz="2500" dirty="0">
                <a:latin typeface="+mn-lt"/>
              </a:rPr>
              <a:t> </a:t>
            </a:r>
            <a:r>
              <a:rPr lang="fi-FI" sz="2500" dirty="0" err="1">
                <a:latin typeface="+mn-lt"/>
              </a:rPr>
              <a:t>authorisation</a:t>
            </a:r>
            <a:r>
              <a:rPr lang="fi-FI" sz="2500" dirty="0">
                <a:latin typeface="+mn-lt"/>
              </a:rPr>
              <a:t> </a:t>
            </a:r>
            <a:r>
              <a:rPr lang="fi-FI" sz="2500" dirty="0" err="1">
                <a:latin typeface="+mn-lt"/>
              </a:rPr>
              <a:t>can</a:t>
            </a:r>
            <a:r>
              <a:rPr lang="fi-FI" sz="2500" dirty="0">
                <a:latin typeface="+mn-lt"/>
              </a:rPr>
              <a:t> </a:t>
            </a:r>
            <a:r>
              <a:rPr lang="fi-FI" sz="2500" dirty="0" err="1">
                <a:latin typeface="+mn-lt"/>
              </a:rPr>
              <a:t>contain</a:t>
            </a:r>
            <a:r>
              <a:rPr lang="fi-FI" sz="2500" dirty="0">
                <a:latin typeface="+mn-lt"/>
              </a:rPr>
              <a:t> </a:t>
            </a:r>
            <a:r>
              <a:rPr lang="fi-FI" sz="2500" dirty="0" err="1">
                <a:latin typeface="+mn-lt"/>
              </a:rPr>
              <a:t>flavours</a:t>
            </a:r>
            <a:r>
              <a:rPr lang="fi-FI" sz="2500" dirty="0">
                <a:latin typeface="+mn-lt"/>
              </a:rPr>
              <a:t> and </a:t>
            </a:r>
            <a:r>
              <a:rPr lang="fi-FI" sz="2500" dirty="0" err="1">
                <a:latin typeface="+mn-lt"/>
              </a:rPr>
              <a:t>scents</a:t>
            </a:r>
            <a:r>
              <a:rPr lang="fi-FI" sz="2500" dirty="0">
                <a:latin typeface="+mn-lt"/>
              </a:rPr>
              <a:t>, </a:t>
            </a:r>
            <a:r>
              <a:rPr lang="fi-FI" sz="2500" dirty="0" err="1">
                <a:latin typeface="+mn-lt"/>
              </a:rPr>
              <a:t>the</a:t>
            </a:r>
            <a:r>
              <a:rPr lang="fi-FI" sz="2500" dirty="0">
                <a:latin typeface="+mn-lt"/>
              </a:rPr>
              <a:t> </a:t>
            </a:r>
            <a:r>
              <a:rPr lang="fi-FI" sz="2500" dirty="0" err="1">
                <a:latin typeface="+mn-lt"/>
              </a:rPr>
              <a:t>content</a:t>
            </a:r>
            <a:r>
              <a:rPr lang="fi-FI" sz="2500" dirty="0">
                <a:latin typeface="+mn-lt"/>
              </a:rPr>
              <a:t> and </a:t>
            </a:r>
            <a:r>
              <a:rPr lang="fi-FI" sz="2500" dirty="0" err="1">
                <a:latin typeface="+mn-lt"/>
              </a:rPr>
              <a:t>safety</a:t>
            </a:r>
            <a:r>
              <a:rPr lang="fi-FI" sz="2500" dirty="0">
                <a:latin typeface="+mn-lt"/>
              </a:rPr>
              <a:t> of </a:t>
            </a:r>
            <a:r>
              <a:rPr lang="fi-FI" sz="2500" dirty="0" err="1">
                <a:latin typeface="+mn-lt"/>
              </a:rPr>
              <a:t>which</a:t>
            </a:r>
            <a:r>
              <a:rPr lang="fi-FI" sz="2500" dirty="0">
                <a:latin typeface="+mn-lt"/>
              </a:rPr>
              <a:t> </a:t>
            </a:r>
            <a:r>
              <a:rPr lang="fi-FI" sz="2500" dirty="0" err="1">
                <a:latin typeface="+mn-lt"/>
              </a:rPr>
              <a:t>are</a:t>
            </a:r>
            <a:r>
              <a:rPr lang="fi-FI" sz="2500" dirty="0">
                <a:latin typeface="+mn-lt"/>
              </a:rPr>
              <a:t> </a:t>
            </a:r>
            <a:r>
              <a:rPr lang="fi-FI" sz="2500" dirty="0" err="1">
                <a:latin typeface="+mn-lt"/>
              </a:rPr>
              <a:t>not</a:t>
            </a:r>
            <a:r>
              <a:rPr lang="fi-FI" sz="2500" dirty="0">
                <a:latin typeface="+mn-lt"/>
              </a:rPr>
              <a:t> </a:t>
            </a:r>
            <a:r>
              <a:rPr lang="fi-FI" sz="2500" dirty="0" err="1">
                <a:latin typeface="+mn-lt"/>
              </a:rPr>
              <a:t>known</a:t>
            </a:r>
            <a:r>
              <a:rPr lang="fi-FI" sz="2500" dirty="0">
                <a:latin typeface="+mn-lt"/>
              </a:rPr>
              <a:t> for </a:t>
            </a:r>
            <a:r>
              <a:rPr lang="fi-FI" sz="2500" dirty="0" err="1">
                <a:latin typeface="+mn-lt"/>
              </a:rPr>
              <a:t>certain</a:t>
            </a:r>
            <a:r>
              <a:rPr lang="fi-FI" sz="2500" dirty="0">
                <a:latin typeface="+mn-lt"/>
              </a:rPr>
              <a:t>.</a:t>
            </a:r>
          </a:p>
        </p:txBody>
      </p:sp>
      <p:pic>
        <p:nvPicPr>
          <p:cNvPr id="7" name="Kuva 8">
            <a:extLst>
              <a:ext uri="{FF2B5EF4-FFF2-40B4-BE49-F238E27FC236}">
                <a16:creationId xmlns:a16="http://schemas.microsoft.com/office/drawing/2014/main" id="{34234578-D0AE-9706-CD24-12B5AEF8780A}"/>
              </a:ext>
            </a:extLst>
          </p:cNvPr>
          <p:cNvPicPr>
            <a:picLocks noChangeAspect="1"/>
          </p:cNvPicPr>
          <p:nvPr/>
        </p:nvPicPr>
        <p:blipFill rotWithShape="1">
          <a:blip r:embed="rId4"/>
          <a:srcRect l="24516" r="26224" b="-1"/>
          <a:stretch/>
        </p:blipFill>
        <p:spPr>
          <a:xfrm>
            <a:off x="7412476" y="10"/>
            <a:ext cx="4779523" cy="6857990"/>
          </a:xfrm>
          <a:prstGeom prst="rect">
            <a:avLst/>
          </a:prstGeom>
          <a:noFill/>
        </p:spPr>
      </p:pic>
      <p:sp>
        <p:nvSpPr>
          <p:cNvPr id="14" name="Date Placeholder 4">
            <a:extLst>
              <a:ext uri="{FF2B5EF4-FFF2-40B4-BE49-F238E27FC236}">
                <a16:creationId xmlns:a16="http://schemas.microsoft.com/office/drawing/2014/main" id="{BF612D11-27C0-3956-B0A7-3B85ED211C8D}"/>
              </a:ext>
            </a:extLst>
          </p:cNvPr>
          <p:cNvSpPr>
            <a:spLocks noGrp="1"/>
          </p:cNvSpPr>
          <p:nvPr>
            <p:ph type="dt" sz="half" idx="14"/>
          </p:nvPr>
        </p:nvSpPr>
        <p:spPr>
          <a:xfrm>
            <a:off x="1663700" y="6269038"/>
            <a:ext cx="1304925" cy="258762"/>
          </a:xfrm>
        </p:spPr>
        <p:txBody>
          <a:bodyPr/>
          <a:lstStyle/>
          <a:p>
            <a:pPr>
              <a:spcAft>
                <a:spcPts val="600"/>
              </a:spcAft>
              <a:defRPr/>
            </a:pPr>
            <a:fld id="{89685131-8CC8-42D3-BF12-669725DCEF43}" type="datetime1">
              <a:rPr lang="fi-FI"/>
              <a:pPr>
                <a:spcAft>
                  <a:spcPts val="600"/>
                </a:spcAft>
                <a:defRPr/>
              </a:pPr>
              <a:t>15.12.2022</a:t>
            </a:fld>
            <a:endParaRPr lang="fi-FI"/>
          </a:p>
        </p:txBody>
      </p:sp>
      <p:sp>
        <p:nvSpPr>
          <p:cNvPr id="6" name="Dian numeron paikkamerkki 5">
            <a:extLst>
              <a:ext uri="{FF2B5EF4-FFF2-40B4-BE49-F238E27FC236}">
                <a16:creationId xmlns:a16="http://schemas.microsoft.com/office/drawing/2014/main" id="{0ED100EB-095B-4008-98AC-219D542FFD7E}"/>
              </a:ext>
            </a:extLst>
          </p:cNvPr>
          <p:cNvSpPr>
            <a:spLocks noGrp="1"/>
          </p:cNvSpPr>
          <p:nvPr>
            <p:ph type="sldNum" sz="quarter" idx="16"/>
          </p:nvPr>
        </p:nvSpPr>
        <p:spPr>
          <a:xfrm>
            <a:off x="10437813" y="6269038"/>
            <a:ext cx="1236662" cy="258762"/>
          </a:xfrm>
        </p:spPr>
        <p:txBody>
          <a:bodyPr vert="horz" lIns="0" tIns="0" rIns="0" bIns="0" rtlCol="0" anchor="ctr">
            <a:normAutofit/>
          </a:bodyPr>
          <a:lstStyle/>
          <a:p>
            <a:pPr>
              <a:spcAft>
                <a:spcPts val="600"/>
              </a:spcAft>
              <a:defRPr/>
            </a:pPr>
            <a:fld id="{BFE030BA-5EB9-462D-8F95-38BA790686AB}" type="slidenum">
              <a:rPr lang="fi-FI" b="1" kern="1200">
                <a:latin typeface="+mn-lt"/>
                <a:ea typeface="+mn-ea"/>
                <a:cs typeface="+mn-cs"/>
              </a:rPr>
              <a:pPr>
                <a:spcAft>
                  <a:spcPts val="600"/>
                </a:spcAft>
                <a:defRPr/>
              </a:pPr>
              <a:t>6</a:t>
            </a:fld>
            <a:endParaRPr lang="fi-FI" b="1" kern="1200">
              <a:latin typeface="+mn-lt"/>
              <a:ea typeface="+mn-ea"/>
              <a:cs typeface="+mn-cs"/>
            </a:endParaRPr>
          </a:p>
        </p:txBody>
      </p:sp>
    </p:spTree>
    <p:extLst>
      <p:ext uri="{BB962C8B-B14F-4D97-AF65-F5344CB8AC3E}">
        <p14:creationId xmlns:p14="http://schemas.microsoft.com/office/powerpoint/2010/main" val="383923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464024D-CF07-4917-7DCF-2DFA44289123}"/>
              </a:ext>
            </a:extLst>
          </p:cNvPr>
          <p:cNvSpPr>
            <a:spLocks noGrp="1"/>
          </p:cNvSpPr>
          <p:nvPr>
            <p:ph type="dt" sz="half" idx="10"/>
          </p:nvPr>
        </p:nvSpPr>
        <p:spPr/>
        <p:txBody>
          <a:bodyPr/>
          <a:lstStyle/>
          <a:p>
            <a:pPr>
              <a:defRPr/>
            </a:pPr>
            <a:fld id="{50C25E1D-7876-438A-AB40-16B5D76A813B}" type="datetime1">
              <a:rPr lang="fi-FI"/>
              <a:pPr>
                <a:defRPr/>
              </a:pPr>
              <a:t>15.12.2022</a:t>
            </a:fld>
            <a:endParaRPr lang="fi-FI"/>
          </a:p>
        </p:txBody>
      </p:sp>
      <p:sp>
        <p:nvSpPr>
          <p:cNvPr id="6" name="Dian numeron paikkamerkki 5">
            <a:extLst>
              <a:ext uri="{FF2B5EF4-FFF2-40B4-BE49-F238E27FC236}">
                <a16:creationId xmlns:a16="http://schemas.microsoft.com/office/drawing/2014/main" id="{2FE24112-8C0F-A9AF-7C1D-E801633AB79E}"/>
              </a:ext>
            </a:extLst>
          </p:cNvPr>
          <p:cNvSpPr>
            <a:spLocks noGrp="1"/>
          </p:cNvSpPr>
          <p:nvPr>
            <p:ph type="sldNum" sz="quarter" idx="12"/>
          </p:nvPr>
        </p:nvSpPr>
        <p:spPr/>
        <p:txBody>
          <a:bodyPr/>
          <a:lstStyle/>
          <a:p>
            <a:pPr>
              <a:defRPr/>
            </a:pPr>
            <a:fld id="{8B53CBEE-DE6E-4C67-8C14-4593D41303CA}" type="slidenum">
              <a:rPr lang="fi-FI"/>
              <a:pPr>
                <a:defRPr/>
              </a:pPr>
              <a:t>7</a:t>
            </a:fld>
            <a:endParaRPr lang="fi-FI"/>
          </a:p>
        </p:txBody>
      </p:sp>
      <p:sp>
        <p:nvSpPr>
          <p:cNvPr id="2" name="Otsikko 1">
            <a:extLst>
              <a:ext uri="{FF2B5EF4-FFF2-40B4-BE49-F238E27FC236}">
                <a16:creationId xmlns:a16="http://schemas.microsoft.com/office/drawing/2014/main" id="{06571860-6D62-0817-29CB-5343FF509B62}"/>
              </a:ext>
            </a:extLst>
          </p:cNvPr>
          <p:cNvSpPr>
            <a:spLocks noGrp="1"/>
          </p:cNvSpPr>
          <p:nvPr>
            <p:ph type="title" idx="4294967295"/>
          </p:nvPr>
        </p:nvSpPr>
        <p:spPr>
          <a:xfrm>
            <a:off x="759325" y="338592"/>
            <a:ext cx="10515600" cy="1325563"/>
          </a:xfrm>
        </p:spPr>
        <p:txBody>
          <a:bodyPr/>
          <a:lstStyle/>
          <a:p>
            <a:r>
              <a:rPr lang="en-GB" dirty="0">
                <a:latin typeface="Arial Black"/>
              </a:rPr>
              <a:t>E-cigarette health hazards</a:t>
            </a:r>
          </a:p>
        </p:txBody>
      </p:sp>
      <p:sp>
        <p:nvSpPr>
          <p:cNvPr id="3" name="Sisällön paikkamerkki 2">
            <a:extLst>
              <a:ext uri="{FF2B5EF4-FFF2-40B4-BE49-F238E27FC236}">
                <a16:creationId xmlns:a16="http://schemas.microsoft.com/office/drawing/2014/main" id="{AAFAE365-60BF-8A0A-BF42-0C7E43BF339B}"/>
              </a:ext>
            </a:extLst>
          </p:cNvPr>
          <p:cNvSpPr>
            <a:spLocks noGrp="1"/>
          </p:cNvSpPr>
          <p:nvPr>
            <p:ph idx="4294967295"/>
          </p:nvPr>
        </p:nvSpPr>
        <p:spPr>
          <a:xfrm>
            <a:off x="0" y="1825625"/>
            <a:ext cx="10515600" cy="4351338"/>
          </a:xfrm>
        </p:spPr>
        <p:txBody>
          <a:bodyPr/>
          <a:lstStyle/>
          <a:p>
            <a:pPr indent="0">
              <a:lnSpc>
                <a:spcPct val="90000"/>
              </a:lnSpc>
              <a:spcAft>
                <a:spcPct val="35000"/>
              </a:spcAft>
              <a:buFont typeface="Arial"/>
              <a:buChar char="•"/>
            </a:pPr>
            <a:endParaRPr lang="en-US">
              <a:ea typeface="+mn-lt"/>
              <a:cs typeface="+mn-lt"/>
            </a:endParaRPr>
          </a:p>
          <a:p>
            <a:pPr>
              <a:spcBef>
                <a:spcPts val="0"/>
              </a:spcBef>
              <a:spcAft>
                <a:spcPts val="0"/>
              </a:spcAft>
              <a:buFont typeface="Arial"/>
              <a:buChar char="•"/>
            </a:pPr>
            <a:endParaRPr lang="fi-FI">
              <a:ea typeface="+mn-lt"/>
              <a:cs typeface="+mn-lt"/>
            </a:endParaRPr>
          </a:p>
          <a:p>
            <a:pPr>
              <a:spcBef>
                <a:spcPts val="0"/>
              </a:spcBef>
              <a:spcAft>
                <a:spcPts val="0"/>
              </a:spcAft>
              <a:buFont typeface="Arial"/>
              <a:buChar char="•"/>
            </a:pPr>
            <a:endParaRPr lang="fi-FI"/>
          </a:p>
        </p:txBody>
      </p:sp>
      <p:sp>
        <p:nvSpPr>
          <p:cNvPr id="7" name="Suorakulmio: Pyöristetyt kulmat 6">
            <a:extLst>
              <a:ext uri="{FF2B5EF4-FFF2-40B4-BE49-F238E27FC236}">
                <a16:creationId xmlns:a16="http://schemas.microsoft.com/office/drawing/2014/main" id="{6F53949E-74EB-847B-D08E-15EE4A2821EB}"/>
              </a:ext>
            </a:extLst>
          </p:cNvPr>
          <p:cNvSpPr/>
          <p:nvPr/>
        </p:nvSpPr>
        <p:spPr>
          <a:xfrm>
            <a:off x="764146" y="4736630"/>
            <a:ext cx="11035505" cy="1332799"/>
          </a:xfrm>
          <a:prstGeom prst="roundRect">
            <a:avLst/>
          </a:prstGeom>
          <a:ln w="5715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r>
              <a:rPr lang="en-GB" sz="2000" b="1">
                <a:solidFill>
                  <a:schemeClr val="tx1"/>
                </a:solidFill>
                <a:latin typeface="Arial"/>
                <a:cs typeface="Arial"/>
              </a:rPr>
              <a:t>The use of e-cigarettes interferes with the normal functioning of the lungs and reduces the ability of the lungs to function properly. There are indications that e-cigarettes can cause changes in lung function even during short-term use.</a:t>
            </a:r>
          </a:p>
        </p:txBody>
      </p:sp>
      <p:sp>
        <p:nvSpPr>
          <p:cNvPr id="8" name="Suorakulmio: Pyöristetyt kulmat 7">
            <a:extLst>
              <a:ext uri="{FF2B5EF4-FFF2-40B4-BE49-F238E27FC236}">
                <a16:creationId xmlns:a16="http://schemas.microsoft.com/office/drawing/2014/main" id="{35AF2E83-B362-5DBE-E4E9-0279927F3E22}"/>
              </a:ext>
            </a:extLst>
          </p:cNvPr>
          <p:cNvSpPr/>
          <p:nvPr/>
        </p:nvSpPr>
        <p:spPr>
          <a:xfrm>
            <a:off x="759325" y="1494738"/>
            <a:ext cx="6601511" cy="1332799"/>
          </a:xfrm>
          <a:prstGeom prst="round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chemeClr val="tx1"/>
                </a:solidFill>
                <a:latin typeface="Arial"/>
                <a:cs typeface="Arial"/>
              </a:rPr>
              <a:t>The most common health hazards of using e-cigarettes are irritation of the throat and mouth, headache, cough and nausea</a:t>
            </a:r>
            <a:r>
              <a:rPr lang="en-GB" b="1">
                <a:solidFill>
                  <a:schemeClr val="tx1"/>
                </a:solidFill>
                <a:latin typeface="Arial"/>
                <a:cs typeface="Arial"/>
              </a:rPr>
              <a:t>.</a:t>
            </a:r>
          </a:p>
        </p:txBody>
      </p:sp>
      <p:sp>
        <p:nvSpPr>
          <p:cNvPr id="9" name="Suorakulmio: Pyöristetyt kulmat 8">
            <a:extLst>
              <a:ext uri="{FF2B5EF4-FFF2-40B4-BE49-F238E27FC236}">
                <a16:creationId xmlns:a16="http://schemas.microsoft.com/office/drawing/2014/main" id="{B8F9553E-FE10-E443-899C-A2C0C661A271}"/>
              </a:ext>
            </a:extLst>
          </p:cNvPr>
          <p:cNvSpPr/>
          <p:nvPr/>
        </p:nvSpPr>
        <p:spPr>
          <a:xfrm>
            <a:off x="766657" y="3017650"/>
            <a:ext cx="7688981" cy="1468970"/>
          </a:xfrm>
          <a:prstGeom prst="round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chemeClr val="tx1"/>
                </a:solidFill>
                <a:latin typeface="Arial"/>
              </a:rPr>
              <a:t>When the vapour is inhaled, the constituents are absorbed from the lungs into the bloodstream. The vapour can also expose those around you to adverse effects.</a:t>
            </a:r>
          </a:p>
        </p:txBody>
      </p:sp>
      <p:pic>
        <p:nvPicPr>
          <p:cNvPr id="5" name="Kuva 10">
            <a:extLst>
              <a:ext uri="{FF2B5EF4-FFF2-40B4-BE49-F238E27FC236}">
                <a16:creationId xmlns:a16="http://schemas.microsoft.com/office/drawing/2014/main" id="{057FA081-4EFF-E0DD-427C-41EA9526AF82}"/>
              </a:ext>
            </a:extLst>
          </p:cNvPr>
          <p:cNvPicPr>
            <a:picLocks noChangeAspect="1"/>
          </p:cNvPicPr>
          <p:nvPr/>
        </p:nvPicPr>
        <p:blipFill>
          <a:blip r:embed="rId3"/>
          <a:stretch>
            <a:fillRect/>
          </a:stretch>
        </p:blipFill>
        <p:spPr>
          <a:xfrm>
            <a:off x="8940800" y="1492250"/>
            <a:ext cx="2743200" cy="3048000"/>
          </a:xfrm>
          <a:prstGeom prst="rect">
            <a:avLst/>
          </a:prstGeom>
        </p:spPr>
      </p:pic>
    </p:spTree>
    <p:extLst>
      <p:ext uri="{BB962C8B-B14F-4D97-AF65-F5344CB8AC3E}">
        <p14:creationId xmlns:p14="http://schemas.microsoft.com/office/powerpoint/2010/main" val="418187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9464024D-CF07-4917-7DCF-2DFA44289123}"/>
              </a:ext>
            </a:extLst>
          </p:cNvPr>
          <p:cNvSpPr>
            <a:spLocks noGrp="1"/>
          </p:cNvSpPr>
          <p:nvPr>
            <p:ph type="dt" sz="half" idx="10"/>
          </p:nvPr>
        </p:nvSpPr>
        <p:spPr/>
        <p:txBody>
          <a:bodyPr/>
          <a:lstStyle/>
          <a:p>
            <a:pPr>
              <a:defRPr/>
            </a:pPr>
            <a:fld id="{50C25E1D-7876-438A-AB40-16B5D76A813B}" type="datetime1">
              <a:rPr lang="fi-FI"/>
              <a:pPr>
                <a:defRPr/>
              </a:pPr>
              <a:t>15.12.2022</a:t>
            </a:fld>
            <a:endParaRPr lang="fi-FI"/>
          </a:p>
        </p:txBody>
      </p:sp>
      <p:sp>
        <p:nvSpPr>
          <p:cNvPr id="6" name="Dian numeron paikkamerkki 5">
            <a:extLst>
              <a:ext uri="{FF2B5EF4-FFF2-40B4-BE49-F238E27FC236}">
                <a16:creationId xmlns:a16="http://schemas.microsoft.com/office/drawing/2014/main" id="{2FE24112-8C0F-A9AF-7C1D-E801633AB79E}"/>
              </a:ext>
            </a:extLst>
          </p:cNvPr>
          <p:cNvSpPr>
            <a:spLocks noGrp="1"/>
          </p:cNvSpPr>
          <p:nvPr>
            <p:ph type="sldNum" sz="quarter" idx="12"/>
          </p:nvPr>
        </p:nvSpPr>
        <p:spPr/>
        <p:txBody>
          <a:bodyPr/>
          <a:lstStyle/>
          <a:p>
            <a:pPr>
              <a:defRPr/>
            </a:pPr>
            <a:fld id="{8B53CBEE-DE6E-4C67-8C14-4593D41303CA}" type="slidenum">
              <a:rPr lang="fi-FI"/>
              <a:pPr>
                <a:defRPr/>
              </a:pPr>
              <a:t>8</a:t>
            </a:fld>
            <a:endParaRPr lang="fi-FI"/>
          </a:p>
        </p:txBody>
      </p:sp>
      <p:sp>
        <p:nvSpPr>
          <p:cNvPr id="2" name="Otsikko 1">
            <a:extLst>
              <a:ext uri="{FF2B5EF4-FFF2-40B4-BE49-F238E27FC236}">
                <a16:creationId xmlns:a16="http://schemas.microsoft.com/office/drawing/2014/main" id="{06571860-6D62-0817-29CB-5343FF509B62}"/>
              </a:ext>
            </a:extLst>
          </p:cNvPr>
          <p:cNvSpPr>
            <a:spLocks noGrp="1"/>
          </p:cNvSpPr>
          <p:nvPr>
            <p:ph type="title" idx="4294967295"/>
          </p:nvPr>
        </p:nvSpPr>
        <p:spPr>
          <a:xfrm>
            <a:off x="540544" y="292484"/>
            <a:ext cx="10515600" cy="1022350"/>
          </a:xfrm>
        </p:spPr>
        <p:txBody>
          <a:bodyPr>
            <a:normAutofit/>
          </a:bodyPr>
          <a:lstStyle/>
          <a:p>
            <a:r>
              <a:rPr lang="en-GB" sz="4000" dirty="0">
                <a:latin typeface="Arial Black"/>
                <a:ea typeface="+mj-lt"/>
                <a:cs typeface="+mj-lt"/>
              </a:rPr>
              <a:t>What is nicotine?</a:t>
            </a:r>
          </a:p>
        </p:txBody>
      </p:sp>
      <p:sp>
        <p:nvSpPr>
          <p:cNvPr id="3" name="Sisällön paikkamerkki 2">
            <a:extLst>
              <a:ext uri="{FF2B5EF4-FFF2-40B4-BE49-F238E27FC236}">
                <a16:creationId xmlns:a16="http://schemas.microsoft.com/office/drawing/2014/main" id="{AAFAE365-60BF-8A0A-BF42-0C7E43BF339B}"/>
              </a:ext>
            </a:extLst>
          </p:cNvPr>
          <p:cNvSpPr>
            <a:spLocks noGrp="1"/>
          </p:cNvSpPr>
          <p:nvPr>
            <p:ph idx="4294967295"/>
          </p:nvPr>
        </p:nvSpPr>
        <p:spPr>
          <a:xfrm>
            <a:off x="0" y="1825625"/>
            <a:ext cx="10515600" cy="4351338"/>
          </a:xfrm>
        </p:spPr>
        <p:txBody>
          <a:bodyPr/>
          <a:lstStyle/>
          <a:p>
            <a:pPr indent="0">
              <a:lnSpc>
                <a:spcPct val="90000"/>
              </a:lnSpc>
              <a:spcAft>
                <a:spcPct val="35000"/>
              </a:spcAft>
              <a:buFont typeface="Arial"/>
              <a:buChar char="•"/>
            </a:pPr>
            <a:endParaRPr lang="en-US">
              <a:ea typeface="+mn-lt"/>
              <a:cs typeface="+mn-lt"/>
            </a:endParaRPr>
          </a:p>
          <a:p>
            <a:pPr>
              <a:spcBef>
                <a:spcPts val="0"/>
              </a:spcBef>
              <a:spcAft>
                <a:spcPts val="0"/>
              </a:spcAft>
              <a:buFont typeface="Arial"/>
              <a:buChar char="•"/>
            </a:pPr>
            <a:endParaRPr lang="fi-FI">
              <a:ea typeface="+mn-lt"/>
              <a:cs typeface="+mn-lt"/>
            </a:endParaRPr>
          </a:p>
          <a:p>
            <a:pPr>
              <a:spcBef>
                <a:spcPts val="0"/>
              </a:spcBef>
              <a:spcAft>
                <a:spcPts val="0"/>
              </a:spcAft>
              <a:buFont typeface="Arial"/>
              <a:buChar char="•"/>
            </a:pPr>
            <a:endParaRPr lang="fi-FI"/>
          </a:p>
        </p:txBody>
      </p:sp>
      <p:sp>
        <p:nvSpPr>
          <p:cNvPr id="7" name="Suorakulmio: Pyöristetyt kulmat 6">
            <a:extLst>
              <a:ext uri="{FF2B5EF4-FFF2-40B4-BE49-F238E27FC236}">
                <a16:creationId xmlns:a16="http://schemas.microsoft.com/office/drawing/2014/main" id="{6F53949E-74EB-847B-D08E-15EE4A2821EB}"/>
              </a:ext>
            </a:extLst>
          </p:cNvPr>
          <p:cNvSpPr/>
          <p:nvPr/>
        </p:nvSpPr>
        <p:spPr>
          <a:xfrm>
            <a:off x="420399" y="3603568"/>
            <a:ext cx="7274176" cy="1120587"/>
          </a:xfrm>
          <a:prstGeom prst="roundRect">
            <a:avLst/>
          </a:prstGeom>
          <a:ln w="5715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GB" sz="2000" b="1">
                <a:solidFill>
                  <a:schemeClr val="tx1"/>
                </a:solidFill>
                <a:latin typeface="Arial"/>
                <a:cs typeface="Arial"/>
              </a:rPr>
              <a:t>Nicotine increases heart rate and predisposes to  </a:t>
            </a:r>
          </a:p>
          <a:p>
            <a:pPr algn="ctr"/>
            <a:r>
              <a:rPr lang="en-GB" sz="2000" b="1">
                <a:solidFill>
                  <a:schemeClr val="tx1"/>
                </a:solidFill>
                <a:latin typeface="Arial"/>
                <a:cs typeface="Arial"/>
              </a:rPr>
              <a:t> arrhythmias as well as increases harmful cholesterol levels.</a:t>
            </a:r>
          </a:p>
        </p:txBody>
      </p:sp>
      <p:sp>
        <p:nvSpPr>
          <p:cNvPr id="8" name="Suorakulmio: Pyöristetyt kulmat 7">
            <a:extLst>
              <a:ext uri="{FF2B5EF4-FFF2-40B4-BE49-F238E27FC236}">
                <a16:creationId xmlns:a16="http://schemas.microsoft.com/office/drawing/2014/main" id="{35AF2E83-B362-5DBE-E4E9-0279927F3E22}"/>
              </a:ext>
            </a:extLst>
          </p:cNvPr>
          <p:cNvSpPr/>
          <p:nvPr/>
        </p:nvSpPr>
        <p:spPr>
          <a:xfrm>
            <a:off x="420400" y="1254342"/>
            <a:ext cx="7274178" cy="1120586"/>
          </a:xfrm>
          <a:prstGeom prst="round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solidFill>
                  <a:schemeClr val="tx1"/>
                </a:solidFill>
                <a:latin typeface="Arial"/>
                <a:ea typeface="+mn-lt"/>
                <a:cs typeface="Arial"/>
              </a:rPr>
              <a:t>Nicotine is a toxic, clear and tasteless substance.</a:t>
            </a:r>
          </a:p>
        </p:txBody>
      </p:sp>
      <p:sp>
        <p:nvSpPr>
          <p:cNvPr id="9" name="Suorakulmio: Pyöristetyt kulmat 8">
            <a:extLst>
              <a:ext uri="{FF2B5EF4-FFF2-40B4-BE49-F238E27FC236}">
                <a16:creationId xmlns:a16="http://schemas.microsoft.com/office/drawing/2014/main" id="{B8F9553E-FE10-E443-899C-A2C0C661A271}"/>
              </a:ext>
            </a:extLst>
          </p:cNvPr>
          <p:cNvSpPr/>
          <p:nvPr/>
        </p:nvSpPr>
        <p:spPr>
          <a:xfrm>
            <a:off x="420400" y="2431329"/>
            <a:ext cx="7274177" cy="1132795"/>
          </a:xfrm>
          <a:prstGeom prst="round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Arial"/>
                <a:ea typeface="+mn-lt"/>
                <a:cs typeface="Arial"/>
              </a:rPr>
              <a:t>Nicotine is highly addictive.</a:t>
            </a:r>
          </a:p>
        </p:txBody>
      </p:sp>
      <p:sp>
        <p:nvSpPr>
          <p:cNvPr id="10" name="Suorakulmio: Pyöristetyt kulmat 9">
            <a:extLst>
              <a:ext uri="{FF2B5EF4-FFF2-40B4-BE49-F238E27FC236}">
                <a16:creationId xmlns:a16="http://schemas.microsoft.com/office/drawing/2014/main" id="{76E910AD-B075-3F2A-07AE-AD882499A0C7}"/>
              </a:ext>
            </a:extLst>
          </p:cNvPr>
          <p:cNvSpPr/>
          <p:nvPr/>
        </p:nvSpPr>
        <p:spPr>
          <a:xfrm>
            <a:off x="420399" y="4763599"/>
            <a:ext cx="7274175" cy="1120585"/>
          </a:xfrm>
          <a:prstGeom prst="roundRect">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a:cs typeface="Arial"/>
              </a:rPr>
              <a:t>Nicotine is rapidly absorbed from the lungs into the bloodstream.</a:t>
            </a:r>
          </a:p>
        </p:txBody>
      </p:sp>
      <p:sp>
        <p:nvSpPr>
          <p:cNvPr id="11" name="Tekstiruutu 10">
            <a:extLst>
              <a:ext uri="{FF2B5EF4-FFF2-40B4-BE49-F238E27FC236}">
                <a16:creationId xmlns:a16="http://schemas.microsoft.com/office/drawing/2014/main" id="{032C4530-7FEA-55B5-3467-9EFA7F24AFEB}"/>
              </a:ext>
            </a:extLst>
          </p:cNvPr>
          <p:cNvSpPr txBox="1"/>
          <p:nvPr/>
        </p:nvSpPr>
        <p:spPr>
          <a:xfrm>
            <a:off x="8444753" y="3166782"/>
            <a:ext cx="14657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Arial"/>
            </a:endParaRPr>
          </a:p>
        </p:txBody>
      </p:sp>
      <p:pic>
        <p:nvPicPr>
          <p:cNvPr id="5" name="Kuva 11">
            <a:extLst>
              <a:ext uri="{FF2B5EF4-FFF2-40B4-BE49-F238E27FC236}">
                <a16:creationId xmlns:a16="http://schemas.microsoft.com/office/drawing/2014/main" id="{A801405B-898B-3FD7-00CD-015206AE3C85}"/>
              </a:ext>
            </a:extLst>
          </p:cNvPr>
          <p:cNvPicPr>
            <a:picLocks noChangeAspect="1"/>
          </p:cNvPicPr>
          <p:nvPr/>
        </p:nvPicPr>
        <p:blipFill>
          <a:blip r:embed="rId3"/>
          <a:stretch>
            <a:fillRect/>
          </a:stretch>
        </p:blipFill>
        <p:spPr>
          <a:xfrm>
            <a:off x="8243426" y="2262909"/>
            <a:ext cx="2689221" cy="2652669"/>
          </a:xfrm>
          <a:prstGeom prst="rect">
            <a:avLst/>
          </a:prstGeom>
        </p:spPr>
      </p:pic>
    </p:spTree>
    <p:extLst>
      <p:ext uri="{BB962C8B-B14F-4D97-AF65-F5344CB8AC3E}">
        <p14:creationId xmlns:p14="http://schemas.microsoft.com/office/powerpoint/2010/main" val="710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B339E99-797C-4F40-B9B7-D6627FBB16DD}"/>
              </a:ext>
            </a:extLst>
          </p:cNvPr>
          <p:cNvSpPr>
            <a:spLocks noGrp="1"/>
          </p:cNvSpPr>
          <p:nvPr>
            <p:ph type="dt" sz="half" idx="10"/>
          </p:nvPr>
        </p:nvSpPr>
        <p:spPr/>
        <p:txBody>
          <a:bodyPr anchor="ctr">
            <a:normAutofit/>
          </a:bodyPr>
          <a:lstStyle/>
          <a:p>
            <a:pPr>
              <a:spcAft>
                <a:spcPts val="600"/>
              </a:spcAft>
              <a:defRPr/>
            </a:pPr>
            <a:fld id="{DB981229-02F5-4943-9D72-385C2FCD890A}" type="datetime1">
              <a:rPr lang="fi-FI" smtClean="0"/>
              <a:pPr>
                <a:spcAft>
                  <a:spcPts val="600"/>
                </a:spcAft>
                <a:defRPr/>
              </a:pPr>
              <a:t>15.12.2022</a:t>
            </a:fld>
            <a:endParaRPr lang="fi-FI"/>
          </a:p>
        </p:txBody>
      </p:sp>
      <p:sp>
        <p:nvSpPr>
          <p:cNvPr id="6" name="Dian numeron paikkamerkki 5">
            <a:extLst>
              <a:ext uri="{FF2B5EF4-FFF2-40B4-BE49-F238E27FC236}">
                <a16:creationId xmlns:a16="http://schemas.microsoft.com/office/drawing/2014/main" id="{1449447E-BF67-411B-97CF-8D5367D068B0}"/>
              </a:ext>
            </a:extLst>
          </p:cNvPr>
          <p:cNvSpPr>
            <a:spLocks noGrp="1"/>
          </p:cNvSpPr>
          <p:nvPr>
            <p:ph type="sldNum" sz="quarter" idx="12"/>
          </p:nvPr>
        </p:nvSpPr>
        <p:spPr/>
        <p:txBody>
          <a:bodyPr anchor="ctr">
            <a:normAutofit/>
          </a:bodyPr>
          <a:lstStyle/>
          <a:p>
            <a:pPr>
              <a:spcAft>
                <a:spcPts val="600"/>
              </a:spcAft>
              <a:defRPr/>
            </a:pPr>
            <a:fld id="{BFE030BA-5EB9-462D-8F95-38BA790686AB}" type="slidenum">
              <a:rPr lang="fi-FI" smtClean="0"/>
              <a:pPr>
                <a:spcAft>
                  <a:spcPts val="600"/>
                </a:spcAft>
                <a:defRPr/>
              </a:pPr>
              <a:t>9</a:t>
            </a:fld>
            <a:endParaRPr lang="fi-FI"/>
          </a:p>
        </p:txBody>
      </p:sp>
      <p:sp>
        <p:nvSpPr>
          <p:cNvPr id="12" name="Title 1">
            <a:extLst>
              <a:ext uri="{FF2B5EF4-FFF2-40B4-BE49-F238E27FC236}">
                <a16:creationId xmlns:a16="http://schemas.microsoft.com/office/drawing/2014/main" id="{2A86B6ED-AAD9-E1E8-4A86-C2087BF7ACC0}"/>
              </a:ext>
            </a:extLst>
          </p:cNvPr>
          <p:cNvSpPr>
            <a:spLocks noGrp="1"/>
          </p:cNvSpPr>
          <p:nvPr>
            <p:ph type="title" idx="4294967295"/>
          </p:nvPr>
        </p:nvSpPr>
        <p:spPr>
          <a:xfrm>
            <a:off x="211903" y="582918"/>
            <a:ext cx="11225213" cy="1166812"/>
          </a:xfrm>
        </p:spPr>
        <p:txBody>
          <a:bodyPr>
            <a:normAutofit fontScale="90000"/>
          </a:bodyPr>
          <a:lstStyle/>
          <a:p>
            <a:r>
              <a:rPr lang="en-GB" dirty="0">
                <a:latin typeface="Arial Black"/>
              </a:rPr>
              <a:t>The bans on the use of e-cigarettes are the same as for tobacco</a:t>
            </a:r>
            <a:br>
              <a:rPr lang="en-GB" dirty="0">
                <a:latin typeface="Arial Black"/>
              </a:rPr>
            </a:br>
            <a:endParaRPr lang="en-GB" dirty="0">
              <a:latin typeface="Arial Black"/>
            </a:endParaRPr>
          </a:p>
        </p:txBody>
      </p:sp>
      <p:sp>
        <p:nvSpPr>
          <p:cNvPr id="14" name="Content Placeholder 2">
            <a:extLst>
              <a:ext uri="{FF2B5EF4-FFF2-40B4-BE49-F238E27FC236}">
                <a16:creationId xmlns:a16="http://schemas.microsoft.com/office/drawing/2014/main" id="{36FA89B5-F8E7-8497-BFCD-6DB34C5C4C28}"/>
              </a:ext>
            </a:extLst>
          </p:cNvPr>
          <p:cNvSpPr>
            <a:spLocks noGrp="1"/>
          </p:cNvSpPr>
          <p:nvPr>
            <p:ph sz="half" idx="4294967295"/>
          </p:nvPr>
        </p:nvSpPr>
        <p:spPr>
          <a:xfrm>
            <a:off x="134937" y="1903565"/>
            <a:ext cx="5961063" cy="4470400"/>
          </a:xfrm>
        </p:spPr>
        <p:txBody>
          <a:bodyPr vert="horz" lIns="91440" tIns="45720" rIns="91440" bIns="45720" rtlCol="0" anchor="t">
            <a:normAutofit/>
          </a:bodyPr>
          <a:lstStyle/>
          <a:p>
            <a:pPr>
              <a:lnSpc>
                <a:spcPct val="107000"/>
              </a:lnSpc>
              <a:spcAft>
                <a:spcPts val="800"/>
              </a:spcAft>
            </a:pPr>
            <a:r>
              <a:rPr lang="en-GB" sz="2400" dirty="0">
                <a:latin typeface="Arial"/>
                <a:cs typeface="Arial"/>
              </a:rPr>
              <a:t>Persons under the age of 18 must not have e-cigarettes in their possession. </a:t>
            </a:r>
          </a:p>
          <a:p>
            <a:pPr>
              <a:lnSpc>
                <a:spcPct val="107000"/>
              </a:lnSpc>
              <a:spcAft>
                <a:spcPts val="800"/>
              </a:spcAft>
            </a:pPr>
            <a:r>
              <a:rPr lang="en-GB" sz="2400" dirty="0">
                <a:latin typeface="Arial"/>
                <a:cs typeface="Arial"/>
              </a:rPr>
              <a:t>The use of e-cigarettes is FORBIDDEN in all teaching facilities, both indoors and outdoors, at all times of the day.</a:t>
            </a:r>
          </a:p>
          <a:p>
            <a:pPr>
              <a:lnSpc>
                <a:spcPct val="107000"/>
              </a:lnSpc>
              <a:spcAft>
                <a:spcPts val="800"/>
              </a:spcAft>
            </a:pPr>
            <a:r>
              <a:rPr lang="en-GB" sz="2400" dirty="0">
                <a:latin typeface="Arial"/>
                <a:cs typeface="Arial"/>
              </a:rPr>
              <a:t>It is also not allowed for schools and educational institutes to set up an outdoor or indoor smoking area.  </a:t>
            </a:r>
          </a:p>
          <a:p>
            <a:pPr>
              <a:lnSpc>
                <a:spcPct val="107000"/>
              </a:lnSpc>
              <a:spcAft>
                <a:spcPts val="800"/>
              </a:spcAft>
            </a:pPr>
            <a:endParaRPr lang="fi-FI" sz="2400" dirty="0">
              <a:effectLst/>
              <a:latin typeface="Arial"/>
              <a:ea typeface="Times New Roman" panose="02020603050405020304" pitchFamily="18" charset="0"/>
              <a:cs typeface="Arial"/>
            </a:endParaRPr>
          </a:p>
        </p:txBody>
      </p:sp>
      <p:pic>
        <p:nvPicPr>
          <p:cNvPr id="7" name="Picture6">
            <a:extLst>
              <a:ext uri="{FF2B5EF4-FFF2-40B4-BE49-F238E27FC236}">
                <a16:creationId xmlns:a16="http://schemas.microsoft.com/office/drawing/2014/main" id="{530F1CF1-C300-4D53-A854-72B657B9E93C}"/>
              </a:ext>
            </a:extLst>
          </p:cNvPr>
          <p:cNvPicPr>
            <a:picLocks noGrp="1" noChangeAspect="1"/>
          </p:cNvPicPr>
          <p:nvPr>
            <p:ph sz="half" idx="4294967295"/>
          </p:nvPr>
        </p:nvPicPr>
        <p:blipFill>
          <a:blip r:embed="rId3" cstate="print"/>
          <a:stretch>
            <a:fillRect/>
          </a:stretch>
        </p:blipFill>
        <p:spPr>
          <a:xfrm>
            <a:off x="6230939" y="1452529"/>
            <a:ext cx="4981575" cy="4979988"/>
          </a:xfrm>
          <a:prstGeom prst="rect">
            <a:avLst/>
          </a:prstGeom>
          <a:noFill/>
        </p:spPr>
      </p:pic>
    </p:spTree>
    <p:extLst>
      <p:ext uri="{BB962C8B-B14F-4D97-AF65-F5344CB8AC3E}">
        <p14:creationId xmlns:p14="http://schemas.microsoft.com/office/powerpoint/2010/main" val="3644417426"/>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blanco_hki_helsingfors.pptx" id="{058A6B4D-21C8-4128-A376-926AA1D3E5D3}" vid="{3D9F129B-5684-47B7-BC6E-C9E15AAB04F7}"/>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blanco_hki_helsingfors.pptx" id="{058A6B4D-21C8-4128-A376-926AA1D3E5D3}" vid="{BFF2486E-92BD-4EA8-9AB9-FE0CBA6A8991}"/>
    </a:ext>
  </a:extLst>
</a:theme>
</file>

<file path=ppt/theme/theme3.xml><?xml version="1.0" encoding="utf-8"?>
<a:theme xmlns:a="http://schemas.openxmlformats.org/drawingml/2006/main" name="HKI-metro">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FF"/>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ppt_blanco_hki_helsingfors.pptx" id="{058A6B4D-21C8-4128-A376-926AA1D3E5D3}" vid="{68EF9EF3-88C1-465B-AB89-43DC849F4A7B}"/>
    </a:ext>
  </a:extLst>
</a:theme>
</file>

<file path=ppt/theme/theme4.xml><?xml version="1.0" encoding="utf-8"?>
<a:theme xmlns:a="http://schemas.openxmlformats.org/drawingml/2006/main" name="HKI-spåra">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blanco_hki_helsingfors.pptx" id="{058A6B4D-21C8-4128-A376-926AA1D3E5D3}" vid="{EAD277F4-CEA4-4017-9FAB-AABB1711CA26}"/>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themeOverride>
</file>

<file path=ppt/theme/themeOverride2.xml><?xml version="1.0" encoding="utf-8"?>
<a:themeOverride xmlns:a="http://schemas.openxmlformats.org/drawingml/2006/main">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4F9C08EB033C940B98A1040769674C9" ma:contentTypeVersion="17" ma:contentTypeDescription="Luo uusi asiakirja." ma:contentTypeScope="" ma:versionID="74881ff9f7b0318fdc5893dbf7018496">
  <xsd:schema xmlns:xsd="http://www.w3.org/2001/XMLSchema" xmlns:xs="http://www.w3.org/2001/XMLSchema" xmlns:p="http://schemas.microsoft.com/office/2006/metadata/properties" xmlns:ns2="e3fd9c60-ad1c-439f-a477-29c31eb959e8" xmlns:ns3="1b8ff1f7-c257-4f3a-aa26-fb6e849c0371" xmlns:ns4="46fcde59-e350-40c2-8288-8d0ddcab9cfc" targetNamespace="http://schemas.microsoft.com/office/2006/metadata/properties" ma:root="true" ma:fieldsID="62f08851b3df80fc3a0e4590169e2686" ns2:_="" ns3:_="" ns4:_="">
    <xsd:import namespace="e3fd9c60-ad1c-439f-a477-29c31eb959e8"/>
    <xsd:import namespace="1b8ff1f7-c257-4f3a-aa26-fb6e849c0371"/>
    <xsd:import namespace="46fcde59-e350-40c2-8288-8d0ddcab9c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d9c60-ad1c-439f-a477-29c31eb959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1b13d2ae-8643-4d9b-9691-30b7950a7ea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8ff1f7-c257-4f3a-aa26-fb6e849c037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fcde59-e350-40c2-8288-8d0ddcab9cf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7f0510d-df34-453f-804a-23166dbfec6d}" ma:internalName="TaxCatchAll" ma:showField="CatchAllData" ma:web="1b8ff1f7-c257-4f3a-aa26-fb6e849c03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6fcde59-e350-40c2-8288-8d0ddcab9cfc" xsi:nil="true"/>
    <lcf76f155ced4ddcb4097134ff3c332f xmlns="e3fd9c60-ad1c-439f-a477-29c31eb959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23BF41-75D1-4F13-BB99-EAB3B3858AA5}">
  <ds:schemaRefs>
    <ds:schemaRef ds:uri="http://schemas.microsoft.com/sharepoint/v3/contenttype/forms"/>
  </ds:schemaRefs>
</ds:datastoreItem>
</file>

<file path=customXml/itemProps2.xml><?xml version="1.0" encoding="utf-8"?>
<ds:datastoreItem xmlns:ds="http://schemas.openxmlformats.org/officeDocument/2006/customXml" ds:itemID="{8403815E-842F-4488-97A0-33A32C643FC3}">
  <ds:schemaRefs>
    <ds:schemaRef ds:uri="1b8ff1f7-c257-4f3a-aa26-fb6e849c0371"/>
    <ds:schemaRef ds:uri="46fcde59-e350-40c2-8288-8d0ddcab9cfc"/>
    <ds:schemaRef ds:uri="e3fd9c60-ad1c-439f-a477-29c31eb959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66F269-CCFA-4E87-9942-E6CED21DDED8}">
  <ds:schemaRefs>
    <ds:schemaRef ds:uri="http://purl.org/dc/dcmitype/"/>
    <ds:schemaRef ds:uri="http://purl.org/dc/terms/"/>
    <ds:schemaRef ds:uri="http://schemas.microsoft.com/office/2006/metadata/properties"/>
    <ds:schemaRef ds:uri="e3fd9c60-ad1c-439f-a477-29c31eb959e8"/>
    <ds:schemaRef ds:uri="http://www.w3.org/XML/1998/namespace"/>
    <ds:schemaRef ds:uri="http://schemas.microsoft.com/office/2006/documentManagement/types"/>
    <ds:schemaRef ds:uri="46fcde59-e350-40c2-8288-8d0ddcab9cfc"/>
    <ds:schemaRef ds:uri="http://schemas.microsoft.com/office/infopath/2007/PartnerControls"/>
    <ds:schemaRef ds:uri="http://schemas.openxmlformats.org/package/2006/metadata/core-properties"/>
    <ds:schemaRef ds:uri="1b8ff1f7-c257-4f3a-aa26-fb6e849c037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ppt_blanco_hki_helsingfors</Template>
  <TotalTime>86</TotalTime>
  <Words>2137</Words>
  <Application>Microsoft Office PowerPoint</Application>
  <PresentationFormat>Laajakuva</PresentationFormat>
  <Paragraphs>191</Paragraphs>
  <Slides>17</Slides>
  <Notes>8</Notes>
  <HiddenSlides>0</HiddenSlides>
  <MMClips>0</MMClips>
  <ScaleCrop>false</ScaleCrop>
  <HeadingPairs>
    <vt:vector size="4" baseType="variant">
      <vt:variant>
        <vt:lpstr>Teema</vt:lpstr>
      </vt:variant>
      <vt:variant>
        <vt:i4>4</vt:i4>
      </vt:variant>
      <vt:variant>
        <vt:lpstr>Dian otsikot</vt:lpstr>
      </vt:variant>
      <vt:variant>
        <vt:i4>17</vt:i4>
      </vt:variant>
    </vt:vector>
  </HeadingPairs>
  <TitlesOfParts>
    <vt:vector size="21" baseType="lpstr">
      <vt:lpstr>HKI-perus</vt:lpstr>
      <vt:lpstr>HKI-bussi</vt:lpstr>
      <vt:lpstr>HKI-metro</vt:lpstr>
      <vt:lpstr>HKI-spåra</vt:lpstr>
      <vt:lpstr>Electronic cigarette</vt:lpstr>
      <vt:lpstr>PowerPoint-esitys</vt:lpstr>
      <vt:lpstr>  https://www.tiktok.com/@buenotok/video/7095990152773864710?is_copy_url=1&amp;is_from_webapp=v1  </vt:lpstr>
      <vt:lpstr>What is an electronic cigarette?   </vt:lpstr>
      <vt:lpstr>True or False</vt:lpstr>
      <vt:lpstr>What do the liquids used in  e-cigarettes contain? </vt:lpstr>
      <vt:lpstr>E-cigarette health hazards</vt:lpstr>
      <vt:lpstr>What is nicotine?</vt:lpstr>
      <vt:lpstr>The bans on the use of e-cigarettes are the same as for tobacco </vt:lpstr>
      <vt:lpstr>Group assignment instructions </vt:lpstr>
      <vt:lpstr> Group assignment topics </vt:lpstr>
      <vt:lpstr> Following slides contain tips to support bringing up the matter</vt:lpstr>
      <vt:lpstr>Important elements in bringing up the matter </vt:lpstr>
      <vt:lpstr>How to bring up substance abuse with a young person  </vt:lpstr>
      <vt:lpstr>Where can I get support for quitting e-cigarettes? </vt:lpstr>
      <vt:lpstr>Videos in Finnish (BuenoTalk) </vt:lpstr>
      <vt:lpstr>Sources</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Asettelumallit</dc:title>
  <dc:creator>Lila Vasey Julia</dc:creator>
  <cp:lastModifiedBy>Tarkkinen Teija</cp:lastModifiedBy>
  <cp:revision>18</cp:revision>
  <dcterms:created xsi:type="dcterms:W3CDTF">2021-03-16T12:13:56Z</dcterms:created>
  <dcterms:modified xsi:type="dcterms:W3CDTF">2022-12-15T11:35:01Z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0x01010044F9C08EB033C940B98A1040769674C9</vt:lpwstr>
  </property>
  <property fmtid="{D5CDD505-2E9C-101B-9397-08002B2CF9AE}" pid="3" name="MediaServiceImageTags">
    <vt:lpwstr/>
  </property>
</Properties>
</file>