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9144000" cy="6858000" type="screen4x3"/>
  <p:notesSz cx="6797675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8BFF"/>
    <a:srgbClr val="9933FF"/>
    <a:srgbClr val="CC99FF"/>
    <a:srgbClr val="9966FF"/>
    <a:srgbClr val="09FFBF"/>
    <a:srgbClr val="00CC99"/>
    <a:srgbClr val="00FF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59D0BBA6-23EE-4C5A-B80D-0D2C4211B6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B9960CA-8813-46E9-B84F-D0E88244DE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6A7CC9-36A3-4FEE-AA30-1BDC1BEFAB46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39F367-C0DC-4662-B2BE-210E872B5A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2EB86E5-C801-435A-BA0C-A4EEA2F051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657F30-5B24-4E9F-A69D-CCB91E9C4AC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A890DDDC-C761-4B77-996A-4D78E7A97B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DFD431-2A19-47F0-B678-F24B79AFA38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6DA6A5-96CC-4A21-A6AA-B57709E85D83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1562A228-FD83-4456-B9C6-195D7D9789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10A2C739-F80D-42C4-9804-E6CCC5432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C4CD83-0770-4363-8654-22C862E5A9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21295A3-3614-4B9E-B5FF-A6F459EE0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D64013F-BBC7-4949-A82D-6713D25D3C15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an kuvan paikkamerkki 1">
            <a:extLst>
              <a:ext uri="{FF2B5EF4-FFF2-40B4-BE49-F238E27FC236}">
                <a16:creationId xmlns:a16="http://schemas.microsoft.com/office/drawing/2014/main" id="{012E2969-CA81-45C9-8B00-FF067B215E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Huomautusten paikkamerkki 2">
            <a:extLst>
              <a:ext uri="{FF2B5EF4-FFF2-40B4-BE49-F238E27FC236}">
                <a16:creationId xmlns:a16="http://schemas.microsoft.com/office/drawing/2014/main" id="{0A0AD7DE-4084-4081-992B-BF71D5BF43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</p:txBody>
      </p:sp>
      <p:sp>
        <p:nvSpPr>
          <p:cNvPr id="5124" name="Dian numeron paikkamerkki 3">
            <a:extLst>
              <a:ext uri="{FF2B5EF4-FFF2-40B4-BE49-F238E27FC236}">
                <a16:creationId xmlns:a16="http://schemas.microsoft.com/office/drawing/2014/main" id="{F6B4FE86-1D8C-4DFA-B146-EAD53A2740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F3A759-2F48-4F1B-86FF-9A43C47EE732}" type="slidenum">
              <a:rPr lang="fi-FI" altLang="fi-FI"/>
              <a:pPr>
                <a:spcBef>
                  <a:spcPct val="0"/>
                </a:spcBef>
              </a:pPr>
              <a:t>1</a:t>
            </a:fld>
            <a:endParaRPr lang="fi-FI" alt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2947D0-FF1B-40EB-A860-647799F6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8AFC4-13F8-4E79-8BE2-ED709E3A34D0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8E6208-7019-43AC-9CBE-4DA921AE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9F9BA6E-4565-4882-A88D-D3FD19B2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F9B1-03AE-48CE-A916-D75C55ECF89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2788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2D80C1-408B-4D38-ADDE-620902CA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C06AB-15C2-4DAB-91E8-70D03DB9386C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5EB61A-F127-4ADB-8D24-3FE3129C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D38BA8-9E84-445F-B1D7-016FD54F6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45A7A-A314-4C80-A44B-E2E3AC1EEBE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1398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7E1F36-D596-42E4-BD72-E7D5BEEB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13A5E-22D9-494C-B80A-DEA62CAA30F8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4F11DE-6C37-4C81-9433-7743DD0A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9ACD35-23FA-4F3F-940D-E5E258A3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4F3C4-4A79-4352-AF36-A845F370855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8612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0CFC14-9B90-49CE-817B-0ACBFC7D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E7AFA-92BC-4CF6-BBB2-48AE0FA40AE7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15000C-D983-40FC-A522-6655F4A3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B0C46-30AD-4905-BDD7-9C7870F2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2DF1A-E7C6-468C-8EAC-63D1D605818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33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3A3709-C816-492C-908E-F878D23E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703A4-0615-4753-B8E5-11E547D8702C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E47E7B-E23E-43AD-8A23-54123B35B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F2BFC6-A82A-4478-AD5E-4B25D042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5F04-25A8-497C-A8AE-E4AA2E71634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1033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4F4AC68C-7F31-41C3-85C1-79AA7AB4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FFF7-F2BF-4710-8A98-F8B9B3E89BE7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DE72198B-54EF-47F3-B4FB-2125BF6D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F6D87415-232E-414E-89AF-282CB680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9226B-477A-4095-9E96-1754AC35CF3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3158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0A09AA1-DEB6-436E-A8E7-4FE77D9B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653F-546F-419E-91AA-EB84FCBDEE2B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9F2F500D-4711-40ED-A6D4-CD0FDCAC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2649C9B2-C0FB-4C53-95A8-3F870B4D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F5CF6-6D79-41ED-BA79-380D2F2CCCD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8382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88AABDDF-3B6D-419E-B96E-D0B21005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D2D25-BB02-436D-94A0-9FCE0426A623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D7912897-C052-4045-A875-03E60B3F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A56DD0D5-E412-45F7-9ED5-93C226B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91BB-6153-4825-B103-4DEA36F16B2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419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FFB25550-9DE8-47D4-A486-AC322251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88668-C830-4CCD-B4F5-953713E59D8A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B8E26B88-E159-45F8-B564-03515C30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FEEEDB0C-6E8A-4A41-94E0-6A5CF94E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8AF4-F808-4582-BE2B-6DB54496C98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2020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FB161D6-45F6-4124-8E6D-FC521FB21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3DE1D-305D-400F-BAFF-1A9F364447A6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306AD70-FCB0-41D0-92B0-B145814D5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7D894EB-9E31-4068-AC50-E7157196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5189D-3172-4D76-A08A-25843D1B52C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5618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309A632-5B37-4269-9EAF-04527BBA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665FD-957E-4AC0-A848-F56983131AC4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B37A8D7D-DD74-446F-B331-5797B965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B69DB166-C8A0-4F80-843F-2D9F792B1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127E6-6D06-4470-A483-8AE8FD9F4A0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5027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437196D3-8C8C-413F-9219-E12AAA6F27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C50A35D2-B5FC-4ED3-84E8-15C9C5C463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F84E50-8165-4DF2-BDD5-1BE16A8FE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FA12FF-8432-4430-9E02-11ACE16FDC02}" type="datetimeFigureOut">
              <a:rPr lang="fi-FI"/>
              <a:pPr>
                <a:defRPr/>
              </a:pPr>
              <a:t>21.12.2021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B99242-C55D-4C7A-B83B-25603AF87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6F91EE9-8103-4181-82F6-482AE0C5A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877E2FD-B123-4CFF-8382-39B348B14640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A9E06125-A249-4915-B3A4-AF3FD425F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268413"/>
            <a:ext cx="4606925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llipsi 2">
            <a:extLst>
              <a:ext uri="{FF2B5EF4-FFF2-40B4-BE49-F238E27FC236}">
                <a16:creationId xmlns:a16="http://schemas.microsoft.com/office/drawing/2014/main" id="{2B9C33FC-36D9-4CBF-98C4-0496FD3A965A}"/>
              </a:ext>
            </a:extLst>
          </p:cNvPr>
          <p:cNvSpPr/>
          <p:nvPr/>
        </p:nvSpPr>
        <p:spPr>
          <a:xfrm>
            <a:off x="2627313" y="1789113"/>
            <a:ext cx="3070225" cy="2682875"/>
          </a:xfrm>
          <a:prstGeom prst="ellipse">
            <a:avLst/>
          </a:prstGeom>
          <a:solidFill>
            <a:srgbClr val="B28B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BC72A5EF-BE69-4A25-B34F-87C1BD5DD994}"/>
              </a:ext>
            </a:extLst>
          </p:cNvPr>
          <p:cNvSpPr/>
          <p:nvPr/>
        </p:nvSpPr>
        <p:spPr>
          <a:xfrm>
            <a:off x="3275856" y="2276872"/>
            <a:ext cx="1772580" cy="1674327"/>
          </a:xfrm>
          <a:prstGeom prst="ellipse">
            <a:avLst/>
          </a:prstGeom>
          <a:solidFill>
            <a:srgbClr val="9966FF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CA895CFC-362B-4490-B501-B1B3200B209E}"/>
              </a:ext>
            </a:extLst>
          </p:cNvPr>
          <p:cNvSpPr/>
          <p:nvPr/>
        </p:nvSpPr>
        <p:spPr>
          <a:xfrm>
            <a:off x="3748100" y="2696483"/>
            <a:ext cx="828092" cy="835104"/>
          </a:xfrm>
          <a:prstGeom prst="ellipse">
            <a:avLst/>
          </a:prstGeom>
          <a:solidFill>
            <a:srgbClr val="9933FF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C7148A1-4340-43F9-B2D3-C2B8983D406F}"/>
              </a:ext>
            </a:extLst>
          </p:cNvPr>
          <p:cNvSpPr txBox="1"/>
          <p:nvPr/>
        </p:nvSpPr>
        <p:spPr>
          <a:xfrm>
            <a:off x="3763963" y="3013075"/>
            <a:ext cx="7969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050" b="1" dirty="0">
                <a:solidFill>
                  <a:schemeClr val="bg1"/>
                </a:solidFill>
                <a:latin typeface="Bradley Hand ITC" panose="03070402050302030203" pitchFamily="66" charset="0"/>
                <a:cs typeface="+mn-cs"/>
              </a:rPr>
              <a:t>UNGDOM</a:t>
            </a:r>
          </a:p>
        </p:txBody>
      </p:sp>
      <p:sp>
        <p:nvSpPr>
          <p:cNvPr id="4107" name="Tekstiruutu 7">
            <a:extLst>
              <a:ext uri="{FF2B5EF4-FFF2-40B4-BE49-F238E27FC236}">
                <a16:creationId xmlns:a16="http://schemas.microsoft.com/office/drawing/2014/main" id="{BBAA1A19-3F8B-4BE5-B40E-A1CF32F65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2419350"/>
            <a:ext cx="1152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>
                <a:solidFill>
                  <a:schemeClr val="bg1"/>
                </a:solidFill>
                <a:latin typeface="Bradley Hand ITC" panose="03070402050302030203" pitchFamily="66" charset="0"/>
              </a:rPr>
              <a:t>HEM</a:t>
            </a:r>
          </a:p>
        </p:txBody>
      </p:sp>
      <p:sp>
        <p:nvSpPr>
          <p:cNvPr id="4108" name="Tekstiruutu 8">
            <a:extLst>
              <a:ext uri="{FF2B5EF4-FFF2-40B4-BE49-F238E27FC236}">
                <a16:creationId xmlns:a16="http://schemas.microsoft.com/office/drawing/2014/main" id="{CDF25559-F72C-4B2D-BC2D-878C48AF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8" y="3511550"/>
            <a:ext cx="1085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>
                <a:solidFill>
                  <a:schemeClr val="bg1"/>
                </a:solidFill>
                <a:latin typeface="Bradley Hand ITC" panose="03070402050302030203" pitchFamily="66" charset="0"/>
              </a:rPr>
              <a:t>ANHÖRIGA</a:t>
            </a:r>
          </a:p>
        </p:txBody>
      </p:sp>
      <p:sp>
        <p:nvSpPr>
          <p:cNvPr id="4109" name="Tekstiruutu 11">
            <a:extLst>
              <a:ext uri="{FF2B5EF4-FFF2-40B4-BE49-F238E27FC236}">
                <a16:creationId xmlns:a16="http://schemas.microsoft.com/office/drawing/2014/main" id="{671C8523-B500-4BBC-8567-3952A68A3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001838"/>
            <a:ext cx="11525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600" b="1">
                <a:solidFill>
                  <a:schemeClr val="bg1"/>
                </a:solidFill>
                <a:latin typeface="Bradley Hand ITC" panose="03070402050302030203" pitchFamily="66" charset="0"/>
              </a:rPr>
              <a:t>MEDIA</a:t>
            </a:r>
          </a:p>
        </p:txBody>
      </p:sp>
      <p:sp>
        <p:nvSpPr>
          <p:cNvPr id="4110" name="Tekstiruutu 12">
            <a:extLst>
              <a:ext uri="{FF2B5EF4-FFF2-40B4-BE49-F238E27FC236}">
                <a16:creationId xmlns:a16="http://schemas.microsoft.com/office/drawing/2014/main" id="{80074988-C04E-44AF-B0EA-2884CACC6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0" y="2787650"/>
            <a:ext cx="1584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 b="1">
                <a:solidFill>
                  <a:schemeClr val="bg1"/>
                </a:solidFill>
                <a:latin typeface="Bradley Hand ITC" panose="03070402050302030203" pitchFamily="66" charset="0"/>
              </a:rPr>
              <a:t>SKOLA</a:t>
            </a:r>
          </a:p>
        </p:txBody>
      </p:sp>
      <p:sp>
        <p:nvSpPr>
          <p:cNvPr id="4111" name="Tekstiruutu 13">
            <a:extLst>
              <a:ext uri="{FF2B5EF4-FFF2-40B4-BE49-F238E27FC236}">
                <a16:creationId xmlns:a16="http://schemas.microsoft.com/office/drawing/2014/main" id="{1AE05980-B1B2-479A-9601-A7F79A92C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2946400"/>
            <a:ext cx="7921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>
                <a:solidFill>
                  <a:schemeClr val="bg1"/>
                </a:solidFill>
                <a:latin typeface="Bradley Hand ITC" panose="03070402050302030203" pitchFamily="66" charset="0"/>
              </a:rPr>
              <a:t>FRITID</a:t>
            </a:r>
          </a:p>
        </p:txBody>
      </p:sp>
      <p:sp>
        <p:nvSpPr>
          <p:cNvPr id="4112" name="Tekstiruutu 14">
            <a:extLst>
              <a:ext uri="{FF2B5EF4-FFF2-40B4-BE49-F238E27FC236}">
                <a16:creationId xmlns:a16="http://schemas.microsoft.com/office/drawing/2014/main" id="{F63D2B17-F3ED-482A-97EC-3209CE754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3922713"/>
            <a:ext cx="2105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>
                <a:solidFill>
                  <a:schemeClr val="bg1"/>
                </a:solidFill>
                <a:latin typeface="Bradley Hand ITC" panose="03070402050302030203" pitchFamily="66" charset="0"/>
              </a:rPr>
              <a:t>BOENDE OCH OMGIVNING</a:t>
            </a:r>
          </a:p>
        </p:txBody>
      </p:sp>
      <p:sp>
        <p:nvSpPr>
          <p:cNvPr id="4113" name="Tekstiruutu 15">
            <a:extLst>
              <a:ext uri="{FF2B5EF4-FFF2-40B4-BE49-F238E27FC236}">
                <a16:creationId xmlns:a16="http://schemas.microsoft.com/office/drawing/2014/main" id="{8EBB451A-326E-45D4-B1B2-DFE93C3E1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013" y="1412875"/>
            <a:ext cx="1908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 b="1">
                <a:latin typeface="Bradley Hand ITC" panose="03070402050302030203" pitchFamily="66" charset="0"/>
              </a:rPr>
              <a:t>KULTUR</a:t>
            </a:r>
          </a:p>
        </p:txBody>
      </p:sp>
      <p:sp>
        <p:nvSpPr>
          <p:cNvPr id="4114" name="Tekstiruutu 16">
            <a:extLst>
              <a:ext uri="{FF2B5EF4-FFF2-40B4-BE49-F238E27FC236}">
                <a16:creationId xmlns:a16="http://schemas.microsoft.com/office/drawing/2014/main" id="{098DB8A1-9914-447F-A514-619F765AF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4581525"/>
            <a:ext cx="2016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>
                <a:latin typeface="Bradley Hand ITC" panose="03070402050302030203" pitchFamily="66" charset="0"/>
              </a:rPr>
              <a:t>SAMHÄLLE</a:t>
            </a:r>
          </a:p>
        </p:txBody>
      </p:sp>
      <p:sp>
        <p:nvSpPr>
          <p:cNvPr id="4115" name="Tekstiruutu 1">
            <a:extLst>
              <a:ext uri="{FF2B5EF4-FFF2-40B4-BE49-F238E27FC236}">
                <a16:creationId xmlns:a16="http://schemas.microsoft.com/office/drawing/2014/main" id="{E8E6E6B5-F390-4104-87EC-F3340DF3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117475"/>
            <a:ext cx="522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400" b="1">
                <a:latin typeface="Bradley Hand ITC" panose="03070402050302030203" pitchFamily="66" charset="0"/>
              </a:rPr>
              <a:t>SKYDDSNÄTVERK</a:t>
            </a:r>
          </a:p>
        </p:txBody>
      </p: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4F766274-EDB2-4AC0-BFBB-A315DA6361B0}"/>
              </a:ext>
            </a:extLst>
          </p:cNvPr>
          <p:cNvCxnSpPr/>
          <p:nvPr/>
        </p:nvCxnSpPr>
        <p:spPr>
          <a:xfrm flipV="1">
            <a:off x="4356100" y="538163"/>
            <a:ext cx="1601788" cy="773112"/>
          </a:xfrm>
          <a:prstGeom prst="line">
            <a:avLst/>
          </a:prstGeom>
          <a:ln w="12700">
            <a:solidFill>
              <a:srgbClr val="CC99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7A8AA864-F327-40A6-9936-AD5B9E2147C8}"/>
              </a:ext>
            </a:extLst>
          </p:cNvPr>
          <p:cNvCxnSpPr/>
          <p:nvPr/>
        </p:nvCxnSpPr>
        <p:spPr>
          <a:xfrm flipV="1">
            <a:off x="5464175" y="2014538"/>
            <a:ext cx="1601788" cy="773112"/>
          </a:xfrm>
          <a:prstGeom prst="line">
            <a:avLst/>
          </a:prstGeom>
          <a:ln w="12700">
            <a:solidFill>
              <a:srgbClr val="9966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Pyöristetty suorakulmio 19">
            <a:extLst>
              <a:ext uri="{FF2B5EF4-FFF2-40B4-BE49-F238E27FC236}">
                <a16:creationId xmlns:a16="http://schemas.microsoft.com/office/drawing/2014/main" id="{80BB1595-96A6-492F-9E1E-9E4193748C7B}"/>
              </a:ext>
            </a:extLst>
          </p:cNvPr>
          <p:cNvSpPr/>
          <p:nvPr/>
        </p:nvSpPr>
        <p:spPr>
          <a:xfrm>
            <a:off x="7023100" y="1843088"/>
            <a:ext cx="2012950" cy="1441450"/>
          </a:xfrm>
          <a:prstGeom prst="roundRect">
            <a:avLst/>
          </a:prstGeom>
          <a:ln>
            <a:solidFill>
              <a:srgbClr val="99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3" name="Pyöristetty suorakulmio 22">
            <a:extLst>
              <a:ext uri="{FF2B5EF4-FFF2-40B4-BE49-F238E27FC236}">
                <a16:creationId xmlns:a16="http://schemas.microsoft.com/office/drawing/2014/main" id="{3ED65555-DF24-4578-99D8-D193E28B49BD}"/>
              </a:ext>
            </a:extLst>
          </p:cNvPr>
          <p:cNvSpPr/>
          <p:nvPr/>
        </p:nvSpPr>
        <p:spPr>
          <a:xfrm>
            <a:off x="5957888" y="117475"/>
            <a:ext cx="2935287" cy="1436688"/>
          </a:xfrm>
          <a:prstGeom prst="roundRect">
            <a:avLst/>
          </a:prstGeom>
          <a:noFill/>
          <a:ln>
            <a:solidFill>
              <a:srgbClr val="CC9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cxnSp>
        <p:nvCxnSpPr>
          <p:cNvPr id="24" name="Suora yhdysviiva 23">
            <a:extLst>
              <a:ext uri="{FF2B5EF4-FFF2-40B4-BE49-F238E27FC236}">
                <a16:creationId xmlns:a16="http://schemas.microsoft.com/office/drawing/2014/main" id="{CC982742-BD2B-44D5-90EF-F201D5202E97}"/>
              </a:ext>
            </a:extLst>
          </p:cNvPr>
          <p:cNvCxnSpPr/>
          <p:nvPr/>
        </p:nvCxnSpPr>
        <p:spPr>
          <a:xfrm>
            <a:off x="4314825" y="4833938"/>
            <a:ext cx="841375" cy="755650"/>
          </a:xfrm>
          <a:prstGeom prst="line">
            <a:avLst/>
          </a:prstGeom>
          <a:ln w="12700">
            <a:solidFill>
              <a:srgbClr val="CC99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uora yhdysviiva 26">
            <a:extLst>
              <a:ext uri="{FF2B5EF4-FFF2-40B4-BE49-F238E27FC236}">
                <a16:creationId xmlns:a16="http://schemas.microsoft.com/office/drawing/2014/main" id="{CEF55C76-35EC-4AD8-867E-B79676E26E67}"/>
              </a:ext>
            </a:extLst>
          </p:cNvPr>
          <p:cNvCxnSpPr/>
          <p:nvPr/>
        </p:nvCxnSpPr>
        <p:spPr>
          <a:xfrm>
            <a:off x="4500563" y="3733800"/>
            <a:ext cx="2522537" cy="460375"/>
          </a:xfrm>
          <a:prstGeom prst="line">
            <a:avLst/>
          </a:prstGeom>
          <a:ln w="12700">
            <a:solidFill>
              <a:srgbClr val="9933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uora yhdysviiva 28">
            <a:extLst>
              <a:ext uri="{FF2B5EF4-FFF2-40B4-BE49-F238E27FC236}">
                <a16:creationId xmlns:a16="http://schemas.microsoft.com/office/drawing/2014/main" id="{A9830167-FB2E-4947-B2D1-09C2B5353FFD}"/>
              </a:ext>
            </a:extLst>
          </p:cNvPr>
          <p:cNvCxnSpPr/>
          <p:nvPr/>
        </p:nvCxnSpPr>
        <p:spPr>
          <a:xfrm>
            <a:off x="2484438" y="1720850"/>
            <a:ext cx="919162" cy="384175"/>
          </a:xfrm>
          <a:prstGeom prst="line">
            <a:avLst/>
          </a:prstGeom>
          <a:ln w="12700">
            <a:solidFill>
              <a:srgbClr val="CC99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512727AA-1DA6-40D2-A1BB-01198A19FA74}"/>
              </a:ext>
            </a:extLst>
          </p:cNvPr>
          <p:cNvCxnSpPr/>
          <p:nvPr/>
        </p:nvCxnSpPr>
        <p:spPr>
          <a:xfrm flipV="1">
            <a:off x="2268538" y="4194175"/>
            <a:ext cx="1008062" cy="1089025"/>
          </a:xfrm>
          <a:prstGeom prst="line">
            <a:avLst/>
          </a:prstGeom>
          <a:ln w="12700">
            <a:solidFill>
              <a:srgbClr val="9966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uora yhdysviiva 33">
            <a:extLst>
              <a:ext uri="{FF2B5EF4-FFF2-40B4-BE49-F238E27FC236}">
                <a16:creationId xmlns:a16="http://schemas.microsoft.com/office/drawing/2014/main" id="{76FB2097-870D-456B-AC0A-FA508A57D1FC}"/>
              </a:ext>
            </a:extLst>
          </p:cNvPr>
          <p:cNvCxnSpPr/>
          <p:nvPr/>
        </p:nvCxnSpPr>
        <p:spPr>
          <a:xfrm flipV="1">
            <a:off x="1943100" y="3176588"/>
            <a:ext cx="785813" cy="695325"/>
          </a:xfrm>
          <a:prstGeom prst="line">
            <a:avLst/>
          </a:prstGeom>
          <a:ln w="12700">
            <a:solidFill>
              <a:srgbClr val="B28B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uora yhdysviiva 35">
            <a:extLst>
              <a:ext uri="{FF2B5EF4-FFF2-40B4-BE49-F238E27FC236}">
                <a16:creationId xmlns:a16="http://schemas.microsoft.com/office/drawing/2014/main" id="{E96F4A3D-62C9-44E5-B7F9-8C532BB89277}"/>
              </a:ext>
            </a:extLst>
          </p:cNvPr>
          <p:cNvCxnSpPr/>
          <p:nvPr/>
        </p:nvCxnSpPr>
        <p:spPr>
          <a:xfrm>
            <a:off x="1908175" y="2549525"/>
            <a:ext cx="1911350" cy="100013"/>
          </a:xfrm>
          <a:prstGeom prst="line">
            <a:avLst/>
          </a:prstGeom>
          <a:ln w="12700">
            <a:solidFill>
              <a:srgbClr val="9933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Pyöristetty suorakulmio 37">
            <a:extLst>
              <a:ext uri="{FF2B5EF4-FFF2-40B4-BE49-F238E27FC236}">
                <a16:creationId xmlns:a16="http://schemas.microsoft.com/office/drawing/2014/main" id="{956CF18E-7644-453B-8E0A-7367BEAA228F}"/>
              </a:ext>
            </a:extLst>
          </p:cNvPr>
          <p:cNvSpPr/>
          <p:nvPr/>
        </p:nvSpPr>
        <p:spPr>
          <a:xfrm>
            <a:off x="5156200" y="5373688"/>
            <a:ext cx="1792288" cy="1368425"/>
          </a:xfrm>
          <a:prstGeom prst="roundRect">
            <a:avLst/>
          </a:prstGeom>
          <a:noFill/>
          <a:ln>
            <a:solidFill>
              <a:srgbClr val="CC9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40" name="Pyöristetty suorakulmio 39">
            <a:extLst>
              <a:ext uri="{FF2B5EF4-FFF2-40B4-BE49-F238E27FC236}">
                <a16:creationId xmlns:a16="http://schemas.microsoft.com/office/drawing/2014/main" id="{DAC46744-CA96-4B68-A3C3-B858C6961F36}"/>
              </a:ext>
            </a:extLst>
          </p:cNvPr>
          <p:cNvSpPr/>
          <p:nvPr/>
        </p:nvSpPr>
        <p:spPr>
          <a:xfrm>
            <a:off x="468313" y="579438"/>
            <a:ext cx="2324100" cy="1241425"/>
          </a:xfrm>
          <a:prstGeom prst="roundRect">
            <a:avLst/>
          </a:prstGeom>
          <a:ln>
            <a:solidFill>
              <a:srgbClr val="B28B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41" name="Pyöristetty suorakulmio 40">
            <a:extLst>
              <a:ext uri="{FF2B5EF4-FFF2-40B4-BE49-F238E27FC236}">
                <a16:creationId xmlns:a16="http://schemas.microsoft.com/office/drawing/2014/main" id="{337F5A27-CF80-4235-A231-206842AED695}"/>
              </a:ext>
            </a:extLst>
          </p:cNvPr>
          <p:cNvSpPr/>
          <p:nvPr/>
        </p:nvSpPr>
        <p:spPr>
          <a:xfrm>
            <a:off x="88900" y="3575050"/>
            <a:ext cx="1836738" cy="1636713"/>
          </a:xfrm>
          <a:prstGeom prst="roundRect">
            <a:avLst/>
          </a:prstGeom>
          <a:ln>
            <a:solidFill>
              <a:srgbClr val="99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42" name="Pyöristetty suorakulmio 41">
            <a:extLst>
              <a:ext uri="{FF2B5EF4-FFF2-40B4-BE49-F238E27FC236}">
                <a16:creationId xmlns:a16="http://schemas.microsoft.com/office/drawing/2014/main" id="{7176FD09-1272-4697-9D53-B84B35A25872}"/>
              </a:ext>
            </a:extLst>
          </p:cNvPr>
          <p:cNvSpPr/>
          <p:nvPr/>
        </p:nvSpPr>
        <p:spPr>
          <a:xfrm>
            <a:off x="1338263" y="5283200"/>
            <a:ext cx="3095625" cy="1385888"/>
          </a:xfrm>
          <a:prstGeom prst="roundRect">
            <a:avLst/>
          </a:prstGeom>
          <a:ln>
            <a:solidFill>
              <a:srgbClr val="99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43" name="Pyöristetty suorakulmio 42">
            <a:extLst>
              <a:ext uri="{FF2B5EF4-FFF2-40B4-BE49-F238E27FC236}">
                <a16:creationId xmlns:a16="http://schemas.microsoft.com/office/drawing/2014/main" id="{6FA6EF24-51D4-4AA9-B772-255F47FF7A67}"/>
              </a:ext>
            </a:extLst>
          </p:cNvPr>
          <p:cNvSpPr/>
          <p:nvPr/>
        </p:nvSpPr>
        <p:spPr>
          <a:xfrm>
            <a:off x="123825" y="1878013"/>
            <a:ext cx="1800225" cy="1541462"/>
          </a:xfrm>
          <a:prstGeom prst="roundRect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45" name="Pyöristetty suorakulmio 44">
            <a:extLst>
              <a:ext uri="{FF2B5EF4-FFF2-40B4-BE49-F238E27FC236}">
                <a16:creationId xmlns:a16="http://schemas.microsoft.com/office/drawing/2014/main" id="{2FEB4077-4721-44B4-8F62-BAEBAA2BB484}"/>
              </a:ext>
            </a:extLst>
          </p:cNvPr>
          <p:cNvSpPr/>
          <p:nvPr/>
        </p:nvSpPr>
        <p:spPr>
          <a:xfrm>
            <a:off x="7023100" y="3511550"/>
            <a:ext cx="2012950" cy="2581275"/>
          </a:xfrm>
          <a:prstGeom prst="roundRect">
            <a:avLst/>
          </a:prstGeom>
          <a:ln>
            <a:solidFill>
              <a:srgbClr val="9933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F9C08EB033C940B98A1040769674C9" ma:contentTypeVersion="12" ma:contentTypeDescription="Luo uusi asiakirja." ma:contentTypeScope="" ma:versionID="c36eeb213581ae186ed01cb3d66b4bd9">
  <xsd:schema xmlns:xsd="http://www.w3.org/2001/XMLSchema" xmlns:xs="http://www.w3.org/2001/XMLSchema" xmlns:p="http://schemas.microsoft.com/office/2006/metadata/properties" xmlns:ns2="e3fd9c60-ad1c-439f-a477-29c31eb959e8" xmlns:ns3="1b8ff1f7-c257-4f3a-aa26-fb6e849c0371" targetNamespace="http://schemas.microsoft.com/office/2006/metadata/properties" ma:root="true" ma:fieldsID="2319c38adc3642df6a116317dbc46e80" ns2:_="" ns3:_="">
    <xsd:import namespace="e3fd9c60-ad1c-439f-a477-29c31eb959e8"/>
    <xsd:import namespace="1b8ff1f7-c257-4f3a-aa26-fb6e849c03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fd9c60-ad1c-439f-a477-29c31eb95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ff1f7-c257-4f3a-aa26-fb6e849c037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DCBF50-EDF8-4D0B-BEF7-26DE95BD0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F69FF7-E44A-417D-A839-0CBE46A1A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fd9c60-ad1c-439f-a477-29c31eb959e8"/>
    <ds:schemaRef ds:uri="1b8ff1f7-c257-4f3a-aa26-fb6e849c03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13</Words>
  <Application>Microsoft Office PowerPoint</Application>
  <PresentationFormat>Näytössä katseltava diaesitys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Kiviniemi Jenni</dc:creator>
  <cp:lastModifiedBy>Lönnroth Denice</cp:lastModifiedBy>
  <cp:revision>16</cp:revision>
  <cp:lastPrinted>2013-11-21T12:58:52Z</cp:lastPrinted>
  <dcterms:created xsi:type="dcterms:W3CDTF">2013-11-21T12:03:36Z</dcterms:created>
  <dcterms:modified xsi:type="dcterms:W3CDTF">2021-12-21T10:47:07Z</dcterms:modified>
</cp:coreProperties>
</file>