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4"/>
  </p:sldMasterIdLst>
  <p:notesMasterIdLst>
    <p:notesMasterId r:id="rId17"/>
  </p:notesMasterIdLst>
  <p:sldIdLst>
    <p:sldId id="256" r:id="rId5"/>
    <p:sldId id="263" r:id="rId6"/>
    <p:sldId id="262" r:id="rId7"/>
    <p:sldId id="257" r:id="rId8"/>
    <p:sldId id="264" r:id="rId9"/>
    <p:sldId id="265" r:id="rId10"/>
    <p:sldId id="266" r:id="rId11"/>
    <p:sldId id="267" r:id="rId12"/>
    <p:sldId id="268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00"/>
    <a:srgbClr val="F38B0D"/>
    <a:srgbClr val="C21BD1"/>
    <a:srgbClr val="D1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246CC-4936-F066-80C9-91003B7C4014}" v="6" dt="2020-11-02T08:42:56.768"/>
    <p1510:client id="{179A4D14-BA3B-48ED-9847-04850111560B}" v="37" dt="2020-10-27T09:36:51.085"/>
    <p1510:client id="{49458FEC-7BB7-4F88-99BE-B4FD7A06EC62}" v="53" dt="2020-10-28T11:44:43.855"/>
    <p1510:client id="{928310FF-0708-4C26-BCE3-62868BD8267B}" v="853" dt="2020-10-28T12:44:12.569"/>
    <p1510:client id="{947553F4-EF67-4406-8014-662162E09E99}" v="919" dt="2020-10-26T13:03:30.755"/>
    <p1510:client id="{99270764-A4EE-423D-895D-9CF187100315}" v="45" dt="2020-10-29T08:41:08.632"/>
    <p1510:client id="{C2BB7CD7-A054-447D-8178-254D6E0F414F}" v="25" dt="2020-10-26T09:27:13.969"/>
    <p1510:client id="{E4F3FFF7-544E-4E56-B79F-2BE1BE9F204D}" v="853" dt="2020-10-22T12:26:40.851"/>
    <p1510:client id="{E9CC3085-5DA5-4ABC-A9F6-3493EF4A2D14}" v="57" dt="2020-11-02T07:37:28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 Eeva" userId="S::eeva.lauri@hel.fi::c201c5ea-73eb-4089-8130-f19d89070240" providerId="AD" clId="Web-{179A4D14-BA3B-48ED-9847-04850111560B}"/>
    <pc:docChg chg="modSld">
      <pc:chgData name="Lauri Eeva" userId="S::eeva.lauri@hel.fi::c201c5ea-73eb-4089-8130-f19d89070240" providerId="AD" clId="Web-{179A4D14-BA3B-48ED-9847-04850111560B}" dt="2020-10-27T09:36:51.085" v="32"/>
      <pc:docMkLst>
        <pc:docMk/>
      </pc:docMkLst>
      <pc:sldChg chg="modSp">
        <pc:chgData name="Lauri Eeva" userId="S::eeva.lauri@hel.fi::c201c5ea-73eb-4089-8130-f19d89070240" providerId="AD" clId="Web-{179A4D14-BA3B-48ED-9847-04850111560B}" dt="2020-10-27T09:32:14.048" v="7" actId="20577"/>
        <pc:sldMkLst>
          <pc:docMk/>
          <pc:sldMk cId="2003643885" sldId="262"/>
        </pc:sldMkLst>
        <pc:spChg chg="mod">
          <ac:chgData name="Lauri Eeva" userId="S::eeva.lauri@hel.fi::c201c5ea-73eb-4089-8130-f19d89070240" providerId="AD" clId="Web-{179A4D14-BA3B-48ED-9847-04850111560B}" dt="2020-10-27T09:32:14.048" v="7" actId="20577"/>
          <ac:spMkLst>
            <pc:docMk/>
            <pc:sldMk cId="2003643885" sldId="262"/>
            <ac:spMk id="3" creationId="{00000000-0000-0000-0000-000000000000}"/>
          </ac:spMkLst>
        </pc:spChg>
      </pc:sldChg>
      <pc:sldChg chg="modSp">
        <pc:chgData name="Lauri Eeva" userId="S::eeva.lauri@hel.fi::c201c5ea-73eb-4089-8130-f19d89070240" providerId="AD" clId="Web-{179A4D14-BA3B-48ED-9847-04850111560B}" dt="2020-10-27T09:33:24.018" v="14" actId="20577"/>
        <pc:sldMkLst>
          <pc:docMk/>
          <pc:sldMk cId="2408753026" sldId="265"/>
        </pc:sldMkLst>
        <pc:spChg chg="mod">
          <ac:chgData name="Lauri Eeva" userId="S::eeva.lauri@hel.fi::c201c5ea-73eb-4089-8130-f19d89070240" providerId="AD" clId="Web-{179A4D14-BA3B-48ED-9847-04850111560B}" dt="2020-10-27T09:33:24.018" v="14" actId="20577"/>
          <ac:spMkLst>
            <pc:docMk/>
            <pc:sldMk cId="2408753026" sldId="265"/>
            <ac:spMk id="3" creationId="{B20D123C-D733-4540-8236-545FE8983DAB}"/>
          </ac:spMkLst>
        </pc:spChg>
      </pc:sldChg>
      <pc:sldChg chg="modSp">
        <pc:chgData name="Lauri Eeva" userId="S::eeva.lauri@hel.fi::c201c5ea-73eb-4089-8130-f19d89070240" providerId="AD" clId="Web-{179A4D14-BA3B-48ED-9847-04850111560B}" dt="2020-10-27T09:34:01.410" v="18" actId="20577"/>
        <pc:sldMkLst>
          <pc:docMk/>
          <pc:sldMk cId="1467613507" sldId="266"/>
        </pc:sldMkLst>
        <pc:spChg chg="mod">
          <ac:chgData name="Lauri Eeva" userId="S::eeva.lauri@hel.fi::c201c5ea-73eb-4089-8130-f19d89070240" providerId="AD" clId="Web-{179A4D14-BA3B-48ED-9847-04850111560B}" dt="2020-10-27T09:34:01.410" v="18" actId="20577"/>
          <ac:spMkLst>
            <pc:docMk/>
            <pc:sldMk cId="1467613507" sldId="266"/>
            <ac:spMk id="3" creationId="{EC740C71-43F9-48BD-B0AD-83B67FF6AF8F}"/>
          </ac:spMkLst>
        </pc:spChg>
      </pc:sldChg>
      <pc:sldChg chg="modSp">
        <pc:chgData name="Lauri Eeva" userId="S::eeva.lauri@hel.fi::c201c5ea-73eb-4089-8130-f19d89070240" providerId="AD" clId="Web-{179A4D14-BA3B-48ED-9847-04850111560B}" dt="2020-10-27T09:34:50.067" v="28" actId="20577"/>
        <pc:sldMkLst>
          <pc:docMk/>
          <pc:sldMk cId="3424190452" sldId="267"/>
        </pc:sldMkLst>
        <pc:spChg chg="mod">
          <ac:chgData name="Lauri Eeva" userId="S::eeva.lauri@hel.fi::c201c5ea-73eb-4089-8130-f19d89070240" providerId="AD" clId="Web-{179A4D14-BA3B-48ED-9847-04850111560B}" dt="2020-10-27T09:34:50.067" v="28" actId="20577"/>
          <ac:spMkLst>
            <pc:docMk/>
            <pc:sldMk cId="3424190452" sldId="267"/>
            <ac:spMk id="3" creationId="{767F76D1-F126-47E8-9AF8-DD96C2680569}"/>
          </ac:spMkLst>
        </pc:spChg>
      </pc:sldChg>
      <pc:sldChg chg="modSp mod setBg">
        <pc:chgData name="Lauri Eeva" userId="S::eeva.lauri@hel.fi::c201c5ea-73eb-4089-8130-f19d89070240" providerId="AD" clId="Web-{179A4D14-BA3B-48ED-9847-04850111560B}" dt="2020-10-27T09:36:51.085" v="32"/>
        <pc:sldMkLst>
          <pc:docMk/>
          <pc:sldMk cId="2898600977" sldId="268"/>
        </pc:sldMkLst>
        <pc:spChg chg="mod">
          <ac:chgData name="Lauri Eeva" userId="S::eeva.lauri@hel.fi::c201c5ea-73eb-4089-8130-f19d89070240" providerId="AD" clId="Web-{179A4D14-BA3B-48ED-9847-04850111560B}" dt="2020-10-27T09:35:06.380" v="31" actId="20577"/>
          <ac:spMkLst>
            <pc:docMk/>
            <pc:sldMk cId="2898600977" sldId="268"/>
            <ac:spMk id="2" creationId="{55C2289D-8E85-4BAE-9D1A-6F077550CAE7}"/>
          </ac:spMkLst>
        </pc:spChg>
      </pc:sldChg>
    </pc:docChg>
  </pc:docChgLst>
  <pc:docChgLst>
    <pc:chgData name="Prepula Elisa" userId="S::elisa.prepula@hel.fi::7d0a5514-d794-4392-bcff-f0ffc6f509e4" providerId="AD" clId="Web-{947553F4-EF67-4406-8014-662162E09E99}"/>
    <pc:docChg chg="addSld modSld sldOrd addMainMaster delMainMaster">
      <pc:chgData name="Prepula Elisa" userId="S::elisa.prepula@hel.fi::7d0a5514-d794-4392-bcff-f0ffc6f509e4" providerId="AD" clId="Web-{947553F4-EF67-4406-8014-662162E09E99}" dt="2020-10-26T13:03:43.567" v="941"/>
      <pc:docMkLst>
        <pc:docMk/>
      </pc:docMkLst>
      <pc:sldChg chg="modSp mod modClrScheme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2057468396" sldId="256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057468396" sldId="256"/>
            <ac:spMk id="2" creationId="{00000000-0000-0000-0000-000000000000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057468396" sldId="256"/>
            <ac:spMk id="3" creationId="{00000000-0000-0000-0000-000000000000}"/>
          </ac:spMkLst>
        </pc:spChg>
      </pc:sldChg>
      <pc:sldChg chg="addSp delSp modSp mod modClrScheme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3010750308" sldId="257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3010750308" sldId="257"/>
            <ac:spMk id="2" creationId="{00000000-0000-0000-0000-000000000000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3010750308" sldId="257"/>
            <ac:spMk id="5" creationId="{00000000-0000-0000-0000-000000000000}"/>
          </ac:spMkLst>
        </pc:spChg>
        <pc:picChg chg="add del mod">
          <ac:chgData name="Prepula Elisa" userId="S::elisa.prepula@hel.fi::7d0a5514-d794-4392-bcff-f0ffc6f509e4" providerId="AD" clId="Web-{947553F4-EF67-4406-8014-662162E09E99}" dt="2020-10-26T12:10:54.689" v="501"/>
          <ac:picMkLst>
            <pc:docMk/>
            <pc:sldMk cId="3010750308" sldId="257"/>
            <ac:picMk id="3" creationId="{E45AF788-1431-4519-B393-C1AF2B7EE979}"/>
          </ac:picMkLst>
        </pc:picChg>
        <pc:picChg chg="add mod">
          <ac:chgData name="Prepula Elisa" userId="S::elisa.prepula@hel.fi::7d0a5514-d794-4392-bcff-f0ffc6f509e4" providerId="AD" clId="Web-{947553F4-EF67-4406-8014-662162E09E99}" dt="2020-10-26T12:16:23.584" v="508" actId="14100"/>
          <ac:picMkLst>
            <pc:docMk/>
            <pc:sldMk cId="3010750308" sldId="257"/>
            <ac:picMk id="4" creationId="{CB8BE4A4-391F-4A87-928B-152624CD6741}"/>
          </ac:picMkLst>
        </pc:picChg>
      </pc:sldChg>
      <pc:sldChg chg="modSp mod ord modClrScheme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3381019754" sldId="259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3381019754" sldId="259"/>
            <ac:spMk id="2" creationId="{00000000-0000-0000-0000-000000000000}"/>
          </ac:spMkLst>
        </pc:spChg>
        <pc:picChg chg="mod ord">
          <ac:chgData name="Prepula Elisa" userId="S::elisa.prepula@hel.fi::7d0a5514-d794-4392-bcff-f0ffc6f509e4" providerId="AD" clId="Web-{947553F4-EF67-4406-8014-662162E09E99}" dt="2020-10-26T13:00:56.722" v="919"/>
          <ac:picMkLst>
            <pc:docMk/>
            <pc:sldMk cId="3381019754" sldId="259"/>
            <ac:picMk id="4" creationId="{00000000-0000-0000-0000-000000000000}"/>
          </ac:picMkLst>
        </pc:picChg>
      </pc:sldChg>
      <pc:sldChg chg="modSp mod modClrScheme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3157767116" sldId="260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3157767116" sldId="260"/>
            <ac:spMk id="2" creationId="{00000000-0000-0000-0000-000000000000}"/>
          </ac:spMkLst>
        </pc:spChg>
        <pc:picChg chg="mod ord">
          <ac:chgData name="Prepula Elisa" userId="S::elisa.prepula@hel.fi::7d0a5514-d794-4392-bcff-f0ffc6f509e4" providerId="AD" clId="Web-{947553F4-EF67-4406-8014-662162E09E99}" dt="2020-10-26T13:00:56.722" v="919"/>
          <ac:picMkLst>
            <pc:docMk/>
            <pc:sldMk cId="3157767116" sldId="260"/>
            <ac:picMk id="4" creationId="{00000000-0000-0000-0000-000000000000}"/>
          </ac:picMkLst>
        </pc:picChg>
      </pc:sldChg>
      <pc:sldChg chg="modSp mod modClrScheme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1472605170" sldId="261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472605170" sldId="261"/>
            <ac:spMk id="3" creationId="{00000000-0000-0000-0000-000000000000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472605170" sldId="261"/>
            <ac:spMk id="4" creationId="{00000000-0000-0000-0000-000000000000}"/>
          </ac:spMkLst>
        </pc:spChg>
      </pc:sldChg>
      <pc:sldChg chg="addSp delSp modSp mod setBg modClrScheme delDesignElem chgLayout">
        <pc:chgData name="Prepula Elisa" userId="S::elisa.prepula@hel.fi::7d0a5514-d794-4392-bcff-f0ffc6f509e4" providerId="AD" clId="Web-{947553F4-EF67-4406-8014-662162E09E99}" dt="2020-10-26T13:03:43.567" v="941"/>
        <pc:sldMkLst>
          <pc:docMk/>
          <pc:sldMk cId="2003643885" sldId="262"/>
        </pc:sldMkLst>
        <pc:spChg chg="mod ord">
          <ac:chgData name="Prepula Elisa" userId="S::elisa.prepula@hel.fi::7d0a5514-d794-4392-bcff-f0ffc6f509e4" providerId="AD" clId="Web-{947553F4-EF67-4406-8014-662162E09E99}" dt="2020-10-26T13:03:43.567" v="941"/>
          <ac:spMkLst>
            <pc:docMk/>
            <pc:sldMk cId="2003643885" sldId="262"/>
            <ac:spMk id="2" creationId="{00000000-0000-0000-0000-000000000000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3:43.567" v="941"/>
          <ac:spMkLst>
            <pc:docMk/>
            <pc:sldMk cId="2003643885" sldId="262"/>
            <ac:spMk id="3" creationId="{00000000-0000-0000-0000-000000000000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7:04.309" v="709"/>
          <ac:spMkLst>
            <pc:docMk/>
            <pc:sldMk cId="2003643885" sldId="262"/>
            <ac:spMk id="6" creationId="{4BB50C9F-BC0B-4B25-89BC-DFF659B92DE2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7:04.309" v="709"/>
          <ac:spMkLst>
            <pc:docMk/>
            <pc:sldMk cId="2003643885" sldId="262"/>
            <ac:spMk id="7" creationId="{EF34521F-0FCE-4826-86C1-59F8F9504355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7:04.309" v="709"/>
          <ac:spMkLst>
            <pc:docMk/>
            <pc:sldMk cId="2003643885" sldId="262"/>
            <ac:spMk id="8" creationId="{948D00EC-EA51-46DA-B010-1444C8A0F92F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6:57.090" v="707"/>
          <ac:spMkLst>
            <pc:docMk/>
            <pc:sldMk cId="2003643885" sldId="262"/>
            <ac:spMk id="9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7:08.200" v="711"/>
          <ac:spMkLst>
            <pc:docMk/>
            <pc:sldMk cId="2003643885" sldId="262"/>
            <ac:spMk id="10" creationId="{89433518-3909-462F-8303-864C2A833ED7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6:57.090" v="707"/>
          <ac:spMkLst>
            <pc:docMk/>
            <pc:sldMk cId="2003643885" sldId="262"/>
            <ac:spMk id="11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8:12.439" v="902"/>
          <ac:spMkLst>
            <pc:docMk/>
            <pc:sldMk cId="2003643885" sldId="262"/>
            <ac:spMk id="12" creationId="{4BB50C9F-BC0B-4B25-89BC-DFF659B92DE2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6:57.090" v="707"/>
          <ac:spMkLst>
            <pc:docMk/>
            <pc:sldMk cId="2003643885" sldId="262"/>
            <ac:spMk id="13" creationId="{1C9B5071-2661-447E-AF39-E0496739FA7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8:12.439" v="902"/>
          <ac:spMkLst>
            <pc:docMk/>
            <pc:sldMk cId="2003643885" sldId="262"/>
            <ac:spMk id="14" creationId="{EF34521F-0FCE-4826-86C1-59F8F9504355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7:04.309" v="709"/>
          <ac:spMkLst>
            <pc:docMk/>
            <pc:sldMk cId="2003643885" sldId="262"/>
            <ac:spMk id="15" creationId="{F6CAFCE9-1DEB-4E86-A26B-798D15C95D4E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8:12.439" v="902"/>
          <ac:spMkLst>
            <pc:docMk/>
            <pc:sldMk cId="2003643885" sldId="262"/>
            <ac:spMk id="16" creationId="{948D00EC-EA51-46DA-B010-1444C8A0F92F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8:12.439" v="902"/>
          <ac:spMkLst>
            <pc:docMk/>
            <pc:sldMk cId="2003643885" sldId="262"/>
            <ac:spMk id="17" creationId="{F6CAFCE9-1DEB-4E86-A26B-798D15C95D4E}"/>
          </ac:spMkLst>
        </pc:spChg>
        <pc:spChg chg="add">
          <ac:chgData name="Prepula Elisa" userId="S::elisa.prepula@hel.fi::7d0a5514-d794-4392-bcff-f0ffc6f509e4" providerId="AD" clId="Web-{947553F4-EF67-4406-8014-662162E09E99}" dt="2020-10-26T13:03:43.567" v="941"/>
          <ac:spMkLst>
            <pc:docMk/>
            <pc:sldMk cId="2003643885" sldId="262"/>
            <ac:spMk id="18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9:55.471" v="911"/>
          <ac:spMkLst>
            <pc:docMk/>
            <pc:sldMk cId="2003643885" sldId="262"/>
            <ac:spMk id="19" creationId="{4BB50C9F-BC0B-4B25-89BC-DFF659B92DE2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9:55.471" v="911"/>
          <ac:spMkLst>
            <pc:docMk/>
            <pc:sldMk cId="2003643885" sldId="262"/>
            <ac:spMk id="20" creationId="{EF34521F-0FCE-4826-86C1-59F8F9504355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9:55.471" v="911"/>
          <ac:spMkLst>
            <pc:docMk/>
            <pc:sldMk cId="2003643885" sldId="262"/>
            <ac:spMk id="21" creationId="{948D00EC-EA51-46DA-B010-1444C8A0F92F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8:12.423" v="901"/>
          <ac:spMkLst>
            <pc:docMk/>
            <pc:sldMk cId="2003643885" sldId="262"/>
            <ac:spMk id="22" creationId="{5561F932-FC7D-4B2D-9EBB-8AFF9D75F416}"/>
          </ac:spMkLst>
        </pc:spChg>
        <pc:spChg chg="add">
          <ac:chgData name="Prepula Elisa" userId="S::elisa.prepula@hel.fi::7d0a5514-d794-4392-bcff-f0ffc6f509e4" providerId="AD" clId="Web-{947553F4-EF67-4406-8014-662162E09E99}" dt="2020-10-26T13:03:43.567" v="941"/>
          <ac:spMkLst>
            <pc:docMk/>
            <pc:sldMk cId="2003643885" sldId="262"/>
            <ac:spMk id="23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8:12.423" v="901"/>
          <ac:spMkLst>
            <pc:docMk/>
            <pc:sldMk cId="2003643885" sldId="262"/>
            <ac:spMk id="24" creationId="{8B0613EF-873A-44FA-8BE9-3917BCF576A8}"/>
          </ac:spMkLst>
        </pc:spChg>
        <pc:spChg chg="add">
          <ac:chgData name="Prepula Elisa" userId="S::elisa.prepula@hel.fi::7d0a5514-d794-4392-bcff-f0ffc6f509e4" providerId="AD" clId="Web-{947553F4-EF67-4406-8014-662162E09E99}" dt="2020-10-26T13:03:43.567" v="941"/>
          <ac:spMkLst>
            <pc:docMk/>
            <pc:sldMk cId="2003643885" sldId="262"/>
            <ac:spMk id="25" creationId="{1C9B5071-2661-447E-AF39-E0496739FA7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8:12.423" v="901"/>
          <ac:spMkLst>
            <pc:docMk/>
            <pc:sldMk cId="2003643885" sldId="262"/>
            <ac:spMk id="26" creationId="{1C9B5071-2661-447E-AF39-E0496739FA7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9:55.471" v="911"/>
          <ac:spMkLst>
            <pc:docMk/>
            <pc:sldMk cId="2003643885" sldId="262"/>
            <ac:spMk id="28" creationId="{F6CAFCE9-1DEB-4E86-A26B-798D15C95D4E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003643885" sldId="262"/>
            <ac:spMk id="33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003643885" sldId="262"/>
            <ac:spMk id="35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003643885" sldId="262"/>
            <ac:spMk id="37" creationId="{1C9B5071-2661-447E-AF39-E0496739FA71}"/>
          </ac:spMkLst>
        </pc:spChg>
        <pc:picChg chg="add mod ord">
          <ac:chgData name="Prepula Elisa" userId="S::elisa.prepula@hel.fi::7d0a5514-d794-4392-bcff-f0ffc6f509e4" providerId="AD" clId="Web-{947553F4-EF67-4406-8014-662162E09E99}" dt="2020-10-26T12:59:55.471" v="911"/>
          <ac:picMkLst>
            <pc:docMk/>
            <pc:sldMk cId="2003643885" sldId="262"/>
            <ac:picMk id="4" creationId="{BA441131-AC62-4C85-B8EB-9BEB5A1625F0}"/>
          </ac:picMkLst>
        </pc:picChg>
      </pc:sldChg>
      <pc:sldChg chg="addSp delSp modSp new mod ord setBg modClrScheme delDesignElem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2794584083" sldId="263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794584083" sldId="263"/>
            <ac:spMk id="2" creationId="{9A3C7240-D906-4033-84DB-EF71DAB27435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794584083" sldId="263"/>
            <ac:spMk id="3" creationId="{BF628B4D-AC10-4F80-8369-632560FBC022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00.432" v="692"/>
          <ac:spMkLst>
            <pc:docMk/>
            <pc:sldMk cId="2794584083" sldId="263"/>
            <ac:spMk id="6" creationId="{89433518-3909-462F-8303-864C2A833ED7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1.464" v="694"/>
          <ac:spMkLst>
            <pc:docMk/>
            <pc:sldMk cId="2794584083" sldId="263"/>
            <ac:spMk id="7" creationId="{4BB50C9F-BC0B-4B25-89BC-DFF659B92DE2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1.464" v="694"/>
          <ac:spMkLst>
            <pc:docMk/>
            <pc:sldMk cId="2794584083" sldId="263"/>
            <ac:spMk id="8" creationId="{EF34521F-0FCE-4826-86C1-59F8F9504355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3:57.276" v="690"/>
          <ac:spMkLst>
            <pc:docMk/>
            <pc:sldMk cId="2794584083" sldId="263"/>
            <ac:spMk id="9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1.464" v="694"/>
          <ac:spMkLst>
            <pc:docMk/>
            <pc:sldMk cId="2794584083" sldId="263"/>
            <ac:spMk id="10" creationId="{948D00EC-EA51-46DA-B010-1444C8A0F92F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3:57.276" v="690"/>
          <ac:spMkLst>
            <pc:docMk/>
            <pc:sldMk cId="2794584083" sldId="263"/>
            <ac:spMk id="11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5.979" v="696"/>
          <ac:spMkLst>
            <pc:docMk/>
            <pc:sldMk cId="2794584083" sldId="263"/>
            <ac:spMk id="12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3:57.276" v="690"/>
          <ac:spMkLst>
            <pc:docMk/>
            <pc:sldMk cId="2794584083" sldId="263"/>
            <ac:spMk id="13" creationId="{1C9B5071-2661-447E-AF39-E0496739FA7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5.979" v="696"/>
          <ac:spMkLst>
            <pc:docMk/>
            <pc:sldMk cId="2794584083" sldId="263"/>
            <ac:spMk id="14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1.464" v="694"/>
          <ac:spMkLst>
            <pc:docMk/>
            <pc:sldMk cId="2794584083" sldId="263"/>
            <ac:spMk id="15" creationId="{F6CAFCE9-1DEB-4E86-A26B-798D15C95D4E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5.979" v="696"/>
          <ac:spMkLst>
            <pc:docMk/>
            <pc:sldMk cId="2794584083" sldId="263"/>
            <ac:spMk id="16" creationId="{1C9B5071-2661-447E-AF39-E0496739FA7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8.933" v="698"/>
          <ac:spMkLst>
            <pc:docMk/>
            <pc:sldMk cId="2794584083" sldId="263"/>
            <ac:spMk id="17" creationId="{4BB50C9F-BC0B-4B25-89BC-DFF659B92DE2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8.933" v="698"/>
          <ac:spMkLst>
            <pc:docMk/>
            <pc:sldMk cId="2794584083" sldId="263"/>
            <ac:spMk id="18" creationId="{EF34521F-0FCE-4826-86C1-59F8F9504355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8.933" v="698"/>
          <ac:spMkLst>
            <pc:docMk/>
            <pc:sldMk cId="2794584083" sldId="263"/>
            <ac:spMk id="19" creationId="{948D00EC-EA51-46DA-B010-1444C8A0F92F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24:18.933" v="698"/>
          <ac:spMkLst>
            <pc:docMk/>
            <pc:sldMk cId="2794584083" sldId="263"/>
            <ac:spMk id="20" creationId="{F6CAFCE9-1DEB-4E86-A26B-798D15C95D4E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794584083" sldId="263"/>
            <ac:spMk id="21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794584083" sldId="263"/>
            <ac:spMk id="22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794584083" sldId="263"/>
            <ac:spMk id="23" creationId="{1C9B5071-2661-447E-AF39-E0496739FA71}"/>
          </ac:spMkLst>
        </pc:spChg>
        <pc:picChg chg="add mod ord">
          <ac:chgData name="Prepula Elisa" userId="S::elisa.prepula@hel.fi::7d0a5514-d794-4392-bcff-f0ffc6f509e4" providerId="AD" clId="Web-{947553F4-EF67-4406-8014-662162E09E99}" dt="2020-10-26T12:24:18.948" v="699"/>
          <ac:picMkLst>
            <pc:docMk/>
            <pc:sldMk cId="2794584083" sldId="263"/>
            <ac:picMk id="4" creationId="{FA50A630-1E26-41C2-8559-A3DAC6AB15EF}"/>
          </ac:picMkLst>
        </pc:picChg>
      </pc:sldChg>
      <pc:sldChg chg="addSp delSp modSp new mod setBg modClrScheme delDesignElem chgLayout">
        <pc:chgData name="Prepula Elisa" userId="S::elisa.prepula@hel.fi::7d0a5514-d794-4392-bcff-f0ffc6f509e4" providerId="AD" clId="Web-{947553F4-EF67-4406-8014-662162E09E99}" dt="2020-10-26T13:03:30.755" v="940" actId="14100"/>
        <pc:sldMkLst>
          <pc:docMk/>
          <pc:sldMk cId="1781379972" sldId="264"/>
        </pc:sldMkLst>
        <pc:spChg chg="mod ord">
          <ac:chgData name="Prepula Elisa" userId="S::elisa.prepula@hel.fi::7d0a5514-d794-4392-bcff-f0ffc6f509e4" providerId="AD" clId="Web-{947553F4-EF67-4406-8014-662162E09E99}" dt="2020-10-26T13:01:43.176" v="925" actId="20577"/>
          <ac:spMkLst>
            <pc:docMk/>
            <pc:sldMk cId="1781379972" sldId="264"/>
            <ac:spMk id="2" creationId="{370F8E9E-26EA-4A33-AD3D-AEE7815DF2A0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3:30.755" v="940" actId="14100"/>
          <ac:spMkLst>
            <pc:docMk/>
            <pc:sldMk cId="1781379972" sldId="264"/>
            <ac:spMk id="3" creationId="{28DFBBA8-68DA-42D7-9908-8A7F8EEC636D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7:56.551" v="775"/>
          <ac:spMkLst>
            <pc:docMk/>
            <pc:sldMk cId="1781379972" sldId="264"/>
            <ac:spMk id="6" creationId="{08C99FA8-7951-438C-9F0F-E36BF91624D5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8:05.426" v="777"/>
          <ac:spMkLst>
            <pc:docMk/>
            <pc:sldMk cId="1781379972" sldId="264"/>
            <ac:spMk id="7" creationId="{9B1EA695-E9E0-4AA9-88C1-F2CA375AFA00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8:21.113" v="779"/>
          <ac:spMkLst>
            <pc:docMk/>
            <pc:sldMk cId="1781379972" sldId="264"/>
            <ac:spMk id="8" creationId="{717EDF08-00A4-4171-BCD3-CBD870EDECAE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7:28.738" v="773"/>
          <ac:spMkLst>
            <pc:docMk/>
            <pc:sldMk cId="1781379972" sldId="264"/>
            <ac:spMk id="9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8:21.113" v="779"/>
          <ac:spMkLst>
            <pc:docMk/>
            <pc:sldMk cId="1781379972" sldId="264"/>
            <ac:spMk id="10" creationId="{A308649D-5689-4DAF-BBAB-A40CCF9275F3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7:28.738" v="773"/>
          <ac:spMkLst>
            <pc:docMk/>
            <pc:sldMk cId="1781379972" sldId="264"/>
            <ac:spMk id="11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8:21.113" v="779"/>
          <ac:spMkLst>
            <pc:docMk/>
            <pc:sldMk cId="1781379972" sldId="264"/>
            <ac:spMk id="12" creationId="{B7B125CA-79EA-40B4-9E46-A9497A40B06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7:28.738" v="773"/>
          <ac:spMkLst>
            <pc:docMk/>
            <pc:sldMk cId="1781379972" sldId="264"/>
            <ac:spMk id="13" creationId="{1C9B5071-2661-447E-AF39-E0496739FA7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40:56.662" v="820"/>
          <ac:spMkLst>
            <pc:docMk/>
            <pc:sldMk cId="1781379972" sldId="264"/>
            <ac:spMk id="14" creationId="{08C99FA8-7951-438C-9F0F-E36BF91624D5}"/>
          </ac:spMkLst>
        </pc:spChg>
        <pc:spChg chg="add">
          <ac:chgData name="Prepula Elisa" userId="S::elisa.prepula@hel.fi::7d0a5514-d794-4392-bcff-f0ffc6f509e4" providerId="AD" clId="Web-{947553F4-EF67-4406-8014-662162E09E99}" dt="2020-10-26T13:01:17.363" v="920"/>
          <ac:spMkLst>
            <pc:docMk/>
            <pc:sldMk cId="1781379972" sldId="264"/>
            <ac:spMk id="15" creationId="{5561F932-FC7D-4B2D-9EBB-8AFF9D75F416}"/>
          </ac:spMkLst>
        </pc:spChg>
        <pc:spChg chg="add">
          <ac:chgData name="Prepula Elisa" userId="S::elisa.prepula@hel.fi::7d0a5514-d794-4392-bcff-f0ffc6f509e4" providerId="AD" clId="Web-{947553F4-EF67-4406-8014-662162E09E99}" dt="2020-10-26T13:01:17.363" v="920"/>
          <ac:spMkLst>
            <pc:docMk/>
            <pc:sldMk cId="1781379972" sldId="264"/>
            <ac:spMk id="16" creationId="{8B0613EF-873A-44FA-8BE9-3917BCF576A8}"/>
          </ac:spMkLst>
        </pc:spChg>
        <pc:spChg chg="add">
          <ac:chgData name="Prepula Elisa" userId="S::elisa.prepula@hel.fi::7d0a5514-d794-4392-bcff-f0ffc6f509e4" providerId="AD" clId="Web-{947553F4-EF67-4406-8014-662162E09E99}" dt="2020-10-26T13:01:17.363" v="920"/>
          <ac:spMkLst>
            <pc:docMk/>
            <pc:sldMk cId="1781379972" sldId="264"/>
            <ac:spMk id="17" creationId="{1C9B5071-2661-447E-AF39-E0496739FA7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43:16.023" v="841"/>
          <ac:spMkLst>
            <pc:docMk/>
            <pc:sldMk cId="1781379972" sldId="264"/>
            <ac:spMk id="19" creationId="{89433518-3909-462F-8303-864C2A833ED7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43:38.070" v="846"/>
          <ac:spMkLst>
            <pc:docMk/>
            <pc:sldMk cId="1781379972" sldId="264"/>
            <ac:spMk id="24" creationId="{78F6DC1F-9116-4111-8F58-6FEE4E71C2F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43:38.070" v="846"/>
          <ac:spMkLst>
            <pc:docMk/>
            <pc:sldMk cId="1781379972" sldId="264"/>
            <ac:spMk id="26" creationId="{26E4B1AE-C79F-4C53-9482-446EC01BCCDB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43:38.070" v="846"/>
          <ac:spMkLst>
            <pc:docMk/>
            <pc:sldMk cId="1781379972" sldId="264"/>
            <ac:spMk id="28" creationId="{7B9BC52A-979C-4CAD-A00D-2D6E821B2E32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781379972" sldId="264"/>
            <ac:spMk id="33" creationId="{4BB50C9F-BC0B-4B25-89BC-DFF659B92DE2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781379972" sldId="264"/>
            <ac:spMk id="35" creationId="{EF34521F-0FCE-4826-86C1-59F8F9504355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781379972" sldId="264"/>
            <ac:spMk id="37" creationId="{948D00EC-EA51-46DA-B010-1444C8A0F92F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781379972" sldId="264"/>
            <ac:spMk id="39" creationId="{F6CAFCE9-1DEB-4E86-A26B-798D15C95D4E}"/>
          </ac:spMkLst>
        </pc:spChg>
        <pc:picChg chg="add mod ord">
          <ac:chgData name="Prepula Elisa" userId="S::elisa.prepula@hel.fi::7d0a5514-d794-4392-bcff-f0ffc6f509e4" providerId="AD" clId="Web-{947553F4-EF67-4406-8014-662162E09E99}" dt="2020-10-26T13:02:56.614" v="938" actId="1076"/>
          <ac:picMkLst>
            <pc:docMk/>
            <pc:sldMk cId="1781379972" sldId="264"/>
            <ac:picMk id="4" creationId="{42AC1BA2-FCA9-49B1-BC48-25BCE02824A5}"/>
          </ac:picMkLst>
        </pc:picChg>
      </pc:sldChg>
      <pc:sldChg chg="addSp delSp modSp new mod setBg modClrScheme delDesignElem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2408753026" sldId="265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408753026" sldId="265"/>
            <ac:spMk id="2" creationId="{797BB98C-B860-4E43-B1F6-AFB1FD13CF4F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408753026" sldId="265"/>
            <ac:spMk id="3" creationId="{B20D123C-D733-4540-8236-545FE8983DAB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408753026" sldId="265"/>
            <ac:spMk id="9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408753026" sldId="265"/>
            <ac:spMk id="11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408753026" sldId="265"/>
            <ac:spMk id="13" creationId="{1C9B5071-2661-447E-AF39-E0496739FA71}"/>
          </ac:spMkLst>
        </pc:spChg>
        <pc:picChg chg="add mod ord">
          <ac:chgData name="Prepula Elisa" userId="S::elisa.prepula@hel.fi::7d0a5514-d794-4392-bcff-f0ffc6f509e4" providerId="AD" clId="Web-{947553F4-EF67-4406-8014-662162E09E99}" dt="2020-10-26T12:45:48.196" v="862"/>
          <ac:picMkLst>
            <pc:docMk/>
            <pc:sldMk cId="2408753026" sldId="265"/>
            <ac:picMk id="4" creationId="{3323496E-8B48-47D6-A249-BADC067717AC}"/>
          </ac:picMkLst>
        </pc:picChg>
      </pc:sldChg>
      <pc:sldChg chg="addSp delSp modSp new mod setBg modClrScheme delDesignElem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1467613507" sldId="266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467613507" sldId="266"/>
            <ac:spMk id="2" creationId="{017A83D7-B3FD-4D95-938F-1766DDB333EA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467613507" sldId="266"/>
            <ac:spMk id="3" creationId="{EC740C71-43F9-48BD-B0AD-83B67FF6AF8F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1467613507" sldId="266"/>
            <ac:spMk id="9" creationId="{89433518-3909-462F-8303-864C2A833ED7}"/>
          </ac:spMkLst>
        </pc:spChg>
        <pc:picChg chg="add mod">
          <ac:chgData name="Prepula Elisa" userId="S::elisa.prepula@hel.fi::7d0a5514-d794-4392-bcff-f0ffc6f509e4" providerId="AD" clId="Web-{947553F4-EF67-4406-8014-662162E09E99}" dt="2020-10-26T12:51:44.825" v="876"/>
          <ac:picMkLst>
            <pc:docMk/>
            <pc:sldMk cId="1467613507" sldId="266"/>
            <ac:picMk id="4" creationId="{4B97B7BE-73F7-4E61-A73E-18343FE870FE}"/>
          </ac:picMkLst>
        </pc:picChg>
      </pc:sldChg>
      <pc:sldChg chg="addSp delSp modSp new mod setBg modClrScheme delDesignElem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3424190452" sldId="267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3424190452" sldId="267"/>
            <ac:spMk id="2" creationId="{48B7B845-2C51-449C-BDA5-574E55BE149E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3424190452" sldId="267"/>
            <ac:spMk id="3" creationId="{767F76D1-F126-47E8-9AF8-DD96C2680569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3424190452" sldId="267"/>
            <ac:spMk id="6" creationId="{89433518-3909-462F-8303-864C2A833ED7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53:26.014" v="891"/>
          <ac:spMkLst>
            <pc:docMk/>
            <pc:sldMk cId="3424190452" sldId="267"/>
            <ac:spMk id="9" creationId="{9B1EA695-E9E0-4AA9-88C1-F2CA375AFA00}"/>
          </ac:spMkLst>
        </pc:spChg>
        <pc:picChg chg="add mod">
          <ac:chgData name="Prepula Elisa" userId="S::elisa.prepula@hel.fi::7d0a5514-d794-4392-bcff-f0ffc6f509e4" providerId="AD" clId="Web-{947553F4-EF67-4406-8014-662162E09E99}" dt="2020-10-26T12:53:26.014" v="892"/>
          <ac:picMkLst>
            <pc:docMk/>
            <pc:sldMk cId="3424190452" sldId="267"/>
            <ac:picMk id="4" creationId="{AFC25540-CA87-45EF-A015-8C073E6925D8}"/>
          </ac:picMkLst>
        </pc:picChg>
      </pc:sldChg>
      <pc:sldChg chg="addSp delSp modSp new mod setBg modClrScheme delDesignElem chgLayout">
        <pc:chgData name="Prepula Elisa" userId="S::elisa.prepula@hel.fi::7d0a5514-d794-4392-bcff-f0ffc6f509e4" providerId="AD" clId="Web-{947553F4-EF67-4406-8014-662162E09E99}" dt="2020-10-26T13:00:56.722" v="919"/>
        <pc:sldMkLst>
          <pc:docMk/>
          <pc:sldMk cId="2898600977" sldId="268"/>
        </pc:sldMkLst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898600977" sldId="268"/>
            <ac:spMk id="2" creationId="{55C2289D-8E85-4BAE-9D1A-6F077550CAE7}"/>
          </ac:spMkLst>
        </pc:spChg>
        <pc:spChg chg="mod ord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898600977" sldId="268"/>
            <ac:spMk id="3" creationId="{D40ED717-37FE-4EFF-A260-6AE2C011F7D8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898600977" sldId="268"/>
            <ac:spMk id="6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898600977" sldId="268"/>
            <ac:spMk id="7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3:00:56.722" v="919"/>
          <ac:spMkLst>
            <pc:docMk/>
            <pc:sldMk cId="2898600977" sldId="268"/>
            <ac:spMk id="8" creationId="{1C9B5071-2661-447E-AF39-E0496739FA71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0:40.109" v="739"/>
          <ac:spMkLst>
            <pc:docMk/>
            <pc:sldMk cId="2898600977" sldId="268"/>
            <ac:spMk id="9" creationId="{5561F932-FC7D-4B2D-9EBB-8AFF9D75F416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0:40.109" v="739"/>
          <ac:spMkLst>
            <pc:docMk/>
            <pc:sldMk cId="2898600977" sldId="268"/>
            <ac:spMk id="11" creationId="{8B0613EF-873A-44FA-8BE9-3917BCF576A8}"/>
          </ac:spMkLst>
        </pc:spChg>
        <pc:spChg chg="add del">
          <ac:chgData name="Prepula Elisa" userId="S::elisa.prepula@hel.fi::7d0a5514-d794-4392-bcff-f0ffc6f509e4" providerId="AD" clId="Web-{947553F4-EF67-4406-8014-662162E09E99}" dt="2020-10-26T12:30:40.109" v="739"/>
          <ac:spMkLst>
            <pc:docMk/>
            <pc:sldMk cId="2898600977" sldId="268"/>
            <ac:spMk id="13" creationId="{1C9B5071-2661-447E-AF39-E0496739FA71}"/>
          </ac:spMkLst>
        </pc:spChg>
        <pc:picChg chg="add mod ord">
          <ac:chgData name="Prepula Elisa" userId="S::elisa.prepula@hel.fi::7d0a5514-d794-4392-bcff-f0ffc6f509e4" providerId="AD" clId="Web-{947553F4-EF67-4406-8014-662162E09E99}" dt="2020-10-26T12:32:14.063" v="750"/>
          <ac:picMkLst>
            <pc:docMk/>
            <pc:sldMk cId="2898600977" sldId="268"/>
            <ac:picMk id="4" creationId="{CB6947B4-3B2A-464C-8A71-CCA6263539E1}"/>
          </ac:picMkLst>
        </pc:picChg>
      </pc:sldChg>
      <pc:sldMasterChg chg="del delSldLayout">
        <pc:chgData name="Prepula Elisa" userId="S::elisa.prepula@hel.fi::7d0a5514-d794-4392-bcff-f0ffc6f509e4" providerId="AD" clId="Web-{947553F4-EF67-4406-8014-662162E09E99}" dt="2020-10-26T13:00:56.722" v="919"/>
        <pc:sldMasterMkLst>
          <pc:docMk/>
          <pc:sldMasterMk cId="2100239114" sldId="2147483892"/>
        </pc:sldMasterMkLst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37715315" sldId="2147483893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1216292416" sldId="2147483894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2924998780" sldId="2147483895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3144928210" sldId="2147483896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2766288349" sldId="2147483897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4045409297" sldId="2147483898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3111962289" sldId="2147483899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3781059223" sldId="2147483900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1788136563" sldId="2147483901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2873932449" sldId="2147483902"/>
          </pc:sldLayoutMkLst>
        </pc:sldLayoutChg>
        <pc:sldLayoutChg chg="del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2100239114" sldId="2147483892"/>
            <pc:sldLayoutMk cId="110710607" sldId="2147483903"/>
          </pc:sldLayoutMkLst>
        </pc:sldLayoutChg>
      </pc:sldMasterChg>
      <pc:sldMasterChg chg="add addSldLayout modSldLayout">
        <pc:chgData name="Prepula Elisa" userId="S::elisa.prepula@hel.fi::7d0a5514-d794-4392-bcff-f0ffc6f509e4" providerId="AD" clId="Web-{947553F4-EF67-4406-8014-662162E09E99}" dt="2020-10-26T13:00:56.722" v="919"/>
        <pc:sldMasterMkLst>
          <pc:docMk/>
          <pc:sldMasterMk cId="370020712" sldId="2147483904"/>
        </pc:sldMasterMkLst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1668477926" sldId="2147483905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28979919" sldId="2147483906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2763882219" sldId="2147483907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1807313391" sldId="2147483908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3131454150" sldId="2147483909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2191950126" sldId="2147483910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2743272478" sldId="2147483911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257274221" sldId="2147483912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4100494954" sldId="2147483913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1100371222" sldId="2147483914"/>
          </pc:sldLayoutMkLst>
        </pc:sldLayoutChg>
        <pc:sldLayoutChg chg="add mod replId">
          <pc:chgData name="Prepula Elisa" userId="S::elisa.prepula@hel.fi::7d0a5514-d794-4392-bcff-f0ffc6f509e4" providerId="AD" clId="Web-{947553F4-EF67-4406-8014-662162E09E99}" dt="2020-10-26T13:00:56.722" v="919"/>
          <pc:sldLayoutMkLst>
            <pc:docMk/>
            <pc:sldMasterMk cId="370020712" sldId="2147483904"/>
            <pc:sldLayoutMk cId="595350744" sldId="2147483915"/>
          </pc:sldLayoutMkLst>
        </pc:sldLayoutChg>
      </pc:sldMasterChg>
    </pc:docChg>
  </pc:docChgLst>
  <pc:docChgLst>
    <pc:chgData name="Prepula Elisa" userId="S::elisa.prepula@hel.fi::7d0a5514-d794-4392-bcff-f0ffc6f509e4" providerId="AD" clId="Web-{99270764-A4EE-423D-895D-9CF187100315}"/>
    <pc:docChg chg="modSld">
      <pc:chgData name="Prepula Elisa" userId="S::elisa.prepula@hel.fi::7d0a5514-d794-4392-bcff-f0ffc6f509e4" providerId="AD" clId="Web-{99270764-A4EE-423D-895D-9CF187100315}" dt="2020-10-29T08:41:07.179" v="41" actId="20577"/>
      <pc:docMkLst>
        <pc:docMk/>
      </pc:docMkLst>
      <pc:sldChg chg="addSp delSp modSp">
        <pc:chgData name="Prepula Elisa" userId="S::elisa.prepula@hel.fi::7d0a5514-d794-4392-bcff-f0ffc6f509e4" providerId="AD" clId="Web-{99270764-A4EE-423D-895D-9CF187100315}" dt="2020-10-29T08:39:44.881" v="28" actId="20577"/>
        <pc:sldMkLst>
          <pc:docMk/>
          <pc:sldMk cId="2003643885" sldId="262"/>
        </pc:sldMkLst>
        <pc:spChg chg="mod">
          <ac:chgData name="Prepula Elisa" userId="S::elisa.prepula@hel.fi::7d0a5514-d794-4392-bcff-f0ffc6f509e4" providerId="AD" clId="Web-{99270764-A4EE-423D-895D-9CF187100315}" dt="2020-10-29T08:39:44.881" v="28" actId="20577"/>
          <ac:spMkLst>
            <pc:docMk/>
            <pc:sldMk cId="2003643885" sldId="262"/>
            <ac:spMk id="3" creationId="{00000000-0000-0000-0000-000000000000}"/>
          </ac:spMkLst>
        </pc:spChg>
        <pc:spChg chg="del">
          <ac:chgData name="Prepula Elisa" userId="S::elisa.prepula@hel.fi::7d0a5514-d794-4392-bcff-f0ffc6f509e4" providerId="AD" clId="Web-{99270764-A4EE-423D-895D-9CF187100315}" dt="2020-10-29T08:38:25.520" v="15"/>
          <ac:spMkLst>
            <pc:docMk/>
            <pc:sldMk cId="2003643885" sldId="262"/>
            <ac:spMk id="18" creationId="{5561F932-FC7D-4B2D-9EBB-8AFF9D75F416}"/>
          </ac:spMkLst>
        </pc:spChg>
        <pc:spChg chg="del">
          <ac:chgData name="Prepula Elisa" userId="S::elisa.prepula@hel.fi::7d0a5514-d794-4392-bcff-f0ffc6f509e4" providerId="AD" clId="Web-{99270764-A4EE-423D-895D-9CF187100315}" dt="2020-10-29T08:38:25.520" v="15"/>
          <ac:spMkLst>
            <pc:docMk/>
            <pc:sldMk cId="2003643885" sldId="262"/>
            <ac:spMk id="23" creationId="{8B0613EF-873A-44FA-8BE9-3917BCF576A8}"/>
          </ac:spMkLst>
        </pc:spChg>
        <pc:spChg chg="del">
          <ac:chgData name="Prepula Elisa" userId="S::elisa.prepula@hel.fi::7d0a5514-d794-4392-bcff-f0ffc6f509e4" providerId="AD" clId="Web-{99270764-A4EE-423D-895D-9CF187100315}" dt="2020-10-29T08:38:25.520" v="15"/>
          <ac:spMkLst>
            <pc:docMk/>
            <pc:sldMk cId="2003643885" sldId="262"/>
            <ac:spMk id="25" creationId="{1C9B5071-2661-447E-AF39-E0496739FA71}"/>
          </ac:spMkLst>
        </pc:spChg>
        <pc:spChg chg="add">
          <ac:chgData name="Prepula Elisa" userId="S::elisa.prepula@hel.fi::7d0a5514-d794-4392-bcff-f0ffc6f509e4" providerId="AD" clId="Web-{99270764-A4EE-423D-895D-9CF187100315}" dt="2020-10-29T08:38:25.520" v="15"/>
          <ac:spMkLst>
            <pc:docMk/>
            <pc:sldMk cId="2003643885" sldId="262"/>
            <ac:spMk id="30" creationId="{5561F932-FC7D-4B2D-9EBB-8AFF9D75F416}"/>
          </ac:spMkLst>
        </pc:spChg>
        <pc:spChg chg="add">
          <ac:chgData name="Prepula Elisa" userId="S::elisa.prepula@hel.fi::7d0a5514-d794-4392-bcff-f0ffc6f509e4" providerId="AD" clId="Web-{99270764-A4EE-423D-895D-9CF187100315}" dt="2020-10-29T08:38:25.520" v="15"/>
          <ac:spMkLst>
            <pc:docMk/>
            <pc:sldMk cId="2003643885" sldId="262"/>
            <ac:spMk id="32" creationId="{8B0613EF-873A-44FA-8BE9-3917BCF576A8}"/>
          </ac:spMkLst>
        </pc:spChg>
        <pc:spChg chg="add">
          <ac:chgData name="Prepula Elisa" userId="S::elisa.prepula@hel.fi::7d0a5514-d794-4392-bcff-f0ffc6f509e4" providerId="AD" clId="Web-{99270764-A4EE-423D-895D-9CF187100315}" dt="2020-10-29T08:38:25.520" v="15"/>
          <ac:spMkLst>
            <pc:docMk/>
            <pc:sldMk cId="2003643885" sldId="262"/>
            <ac:spMk id="34" creationId="{1C9B5071-2661-447E-AF39-E0496739FA71}"/>
          </ac:spMkLst>
        </pc:spChg>
        <pc:picChg chg="del">
          <ac:chgData name="Prepula Elisa" userId="S::elisa.prepula@hel.fi::7d0a5514-d794-4392-bcff-f0ffc6f509e4" providerId="AD" clId="Web-{99270764-A4EE-423D-895D-9CF187100315}" dt="2020-10-29T08:33:23.782" v="0"/>
          <ac:picMkLst>
            <pc:docMk/>
            <pc:sldMk cId="2003643885" sldId="262"/>
            <ac:picMk id="4" creationId="{BA441131-AC62-4C85-B8EB-9BEB5A1625F0}"/>
          </ac:picMkLst>
        </pc:picChg>
        <pc:picChg chg="add mod ord">
          <ac:chgData name="Prepula Elisa" userId="S::elisa.prepula@hel.fi::7d0a5514-d794-4392-bcff-f0ffc6f509e4" providerId="AD" clId="Web-{99270764-A4EE-423D-895D-9CF187100315}" dt="2020-10-29T08:38:25.520" v="15"/>
          <ac:picMkLst>
            <pc:docMk/>
            <pc:sldMk cId="2003643885" sldId="262"/>
            <ac:picMk id="5" creationId="{E7DF8CE2-BED3-4E74-BE5A-BD26A3AD842D}"/>
          </ac:picMkLst>
        </pc:picChg>
      </pc:sldChg>
      <pc:sldChg chg="modSp">
        <pc:chgData name="Prepula Elisa" userId="S::elisa.prepula@hel.fi::7d0a5514-d794-4392-bcff-f0ffc6f509e4" providerId="AD" clId="Web-{99270764-A4EE-423D-895D-9CF187100315}" dt="2020-10-29T08:41:03.991" v="39" actId="20577"/>
        <pc:sldMkLst>
          <pc:docMk/>
          <pc:sldMk cId="1781379972" sldId="264"/>
        </pc:sldMkLst>
        <pc:spChg chg="mod">
          <ac:chgData name="Prepula Elisa" userId="S::elisa.prepula@hel.fi::7d0a5514-d794-4392-bcff-f0ffc6f509e4" providerId="AD" clId="Web-{99270764-A4EE-423D-895D-9CF187100315}" dt="2020-10-29T08:41:03.991" v="39" actId="20577"/>
          <ac:spMkLst>
            <pc:docMk/>
            <pc:sldMk cId="1781379972" sldId="264"/>
            <ac:spMk id="2" creationId="{370F8E9E-26EA-4A33-AD3D-AEE7815DF2A0}"/>
          </ac:spMkLst>
        </pc:spChg>
      </pc:sldChg>
    </pc:docChg>
  </pc:docChgLst>
  <pc:docChgLst>
    <pc:chgData name="Prepula Elisa" userId="S::elisa.prepula@hel.fi::7d0a5514-d794-4392-bcff-f0ffc6f509e4" providerId="AD" clId="Web-{E9CC3085-5DA5-4ABC-A9F6-3493EF4A2D14}"/>
    <pc:docChg chg="modSld">
      <pc:chgData name="Prepula Elisa" userId="S::elisa.prepula@hel.fi::7d0a5514-d794-4392-bcff-f0ffc6f509e4" providerId="AD" clId="Web-{E9CC3085-5DA5-4ABC-A9F6-3493EF4A2D14}" dt="2020-11-02T07:37:25.559" v="54" actId="20577"/>
      <pc:docMkLst>
        <pc:docMk/>
      </pc:docMkLst>
      <pc:sldChg chg="modSp">
        <pc:chgData name="Prepula Elisa" userId="S::elisa.prepula@hel.fi::7d0a5514-d794-4392-bcff-f0ffc6f509e4" providerId="AD" clId="Web-{E9CC3085-5DA5-4ABC-A9F6-3493EF4A2D14}" dt="2020-11-02T07:37:25.559" v="54" actId="20577"/>
        <pc:sldMkLst>
          <pc:docMk/>
          <pc:sldMk cId="2057468396" sldId="256"/>
        </pc:sldMkLst>
        <pc:spChg chg="mod">
          <ac:chgData name="Prepula Elisa" userId="S::elisa.prepula@hel.fi::7d0a5514-d794-4392-bcff-f0ffc6f509e4" providerId="AD" clId="Web-{E9CC3085-5DA5-4ABC-A9F6-3493EF4A2D14}" dt="2020-11-02T07:37:25.559" v="54" actId="20577"/>
          <ac:spMkLst>
            <pc:docMk/>
            <pc:sldMk cId="2057468396" sldId="256"/>
            <ac:spMk id="2" creationId="{00000000-0000-0000-0000-000000000000}"/>
          </ac:spMkLst>
        </pc:spChg>
      </pc:sldChg>
    </pc:docChg>
  </pc:docChgLst>
  <pc:docChgLst>
    <pc:chgData name="Lauri Eeva" userId="S::eeva.lauri@hel.fi::c201c5ea-73eb-4089-8130-f19d89070240" providerId="AD" clId="Web-{928310FF-0708-4C26-BCE3-62868BD8267B}"/>
    <pc:docChg chg="modSld">
      <pc:chgData name="Lauri Eeva" userId="S::eeva.lauri@hel.fi::c201c5ea-73eb-4089-8130-f19d89070240" providerId="AD" clId="Web-{928310FF-0708-4C26-BCE3-62868BD8267B}" dt="2020-10-28T12:44:12.569" v="838" actId="20577"/>
      <pc:docMkLst>
        <pc:docMk/>
      </pc:docMkLst>
      <pc:sldChg chg="modSp">
        <pc:chgData name="Lauri Eeva" userId="S::eeva.lauri@hel.fi::c201c5ea-73eb-4089-8130-f19d89070240" providerId="AD" clId="Web-{928310FF-0708-4C26-BCE3-62868BD8267B}" dt="2020-10-28T12:08:05.464" v="256" actId="20577"/>
        <pc:sldMkLst>
          <pc:docMk/>
          <pc:sldMk cId="2057468396" sldId="256"/>
        </pc:sldMkLst>
        <pc:spChg chg="mod">
          <ac:chgData name="Lauri Eeva" userId="S::eeva.lauri@hel.fi::c201c5ea-73eb-4089-8130-f19d89070240" providerId="AD" clId="Web-{928310FF-0708-4C26-BCE3-62868BD8267B}" dt="2020-10-28T12:08:05.464" v="256" actId="20577"/>
          <ac:spMkLst>
            <pc:docMk/>
            <pc:sldMk cId="2057468396" sldId="256"/>
            <ac:spMk id="2" creationId="{00000000-0000-0000-0000-000000000000}"/>
          </ac:spMkLst>
        </pc:spChg>
      </pc:sldChg>
      <pc:sldChg chg="modSp">
        <pc:chgData name="Lauri Eeva" userId="S::eeva.lauri@hel.fi::c201c5ea-73eb-4089-8130-f19d89070240" providerId="AD" clId="Web-{928310FF-0708-4C26-BCE3-62868BD8267B}" dt="2020-10-28T12:25:23.915" v="552" actId="20577"/>
        <pc:sldMkLst>
          <pc:docMk/>
          <pc:sldMk cId="1472605170" sldId="261"/>
        </pc:sldMkLst>
        <pc:spChg chg="mod">
          <ac:chgData name="Lauri Eeva" userId="S::eeva.lauri@hel.fi::c201c5ea-73eb-4089-8130-f19d89070240" providerId="AD" clId="Web-{928310FF-0708-4C26-BCE3-62868BD8267B}" dt="2020-10-28T12:24:25.039" v="533" actId="1076"/>
          <ac:spMkLst>
            <pc:docMk/>
            <pc:sldMk cId="1472605170" sldId="261"/>
            <ac:spMk id="3" creationId="{00000000-0000-0000-0000-000000000000}"/>
          </ac:spMkLst>
        </pc:spChg>
        <pc:spChg chg="mod">
          <ac:chgData name="Lauri Eeva" userId="S::eeva.lauri@hel.fi::c201c5ea-73eb-4089-8130-f19d89070240" providerId="AD" clId="Web-{928310FF-0708-4C26-BCE3-62868BD8267B}" dt="2020-10-28T12:25:23.915" v="552" actId="20577"/>
          <ac:spMkLst>
            <pc:docMk/>
            <pc:sldMk cId="1472605170" sldId="261"/>
            <ac:spMk id="4" creationId="{00000000-0000-0000-0000-000000000000}"/>
          </ac:spMkLst>
        </pc:spChg>
      </pc:sldChg>
      <pc:sldChg chg="modSp">
        <pc:chgData name="Lauri Eeva" userId="S::eeva.lauri@hel.fi::c201c5ea-73eb-4089-8130-f19d89070240" providerId="AD" clId="Web-{928310FF-0708-4C26-BCE3-62868BD8267B}" dt="2020-10-28T12:28:02.963" v="558" actId="20577"/>
        <pc:sldMkLst>
          <pc:docMk/>
          <pc:sldMk cId="2003643885" sldId="262"/>
        </pc:sldMkLst>
        <pc:spChg chg="mod">
          <ac:chgData name="Lauri Eeva" userId="S::eeva.lauri@hel.fi::c201c5ea-73eb-4089-8130-f19d89070240" providerId="AD" clId="Web-{928310FF-0708-4C26-BCE3-62868BD8267B}" dt="2020-10-28T12:28:02.963" v="558" actId="20577"/>
          <ac:spMkLst>
            <pc:docMk/>
            <pc:sldMk cId="2003643885" sldId="262"/>
            <ac:spMk id="3" creationId="{00000000-0000-0000-0000-000000000000}"/>
          </ac:spMkLst>
        </pc:spChg>
      </pc:sldChg>
      <pc:sldChg chg="modSp">
        <pc:chgData name="Lauri Eeva" userId="S::eeva.lauri@hel.fi::c201c5ea-73eb-4089-8130-f19d89070240" providerId="AD" clId="Web-{928310FF-0708-4C26-BCE3-62868BD8267B}" dt="2020-10-28T12:32:45.029" v="586" actId="20577"/>
        <pc:sldMkLst>
          <pc:docMk/>
          <pc:sldMk cId="1781379972" sldId="264"/>
        </pc:sldMkLst>
        <pc:spChg chg="mod">
          <ac:chgData name="Lauri Eeva" userId="S::eeva.lauri@hel.fi::c201c5ea-73eb-4089-8130-f19d89070240" providerId="AD" clId="Web-{928310FF-0708-4C26-BCE3-62868BD8267B}" dt="2020-10-28T12:14:55.688" v="328" actId="14100"/>
          <ac:spMkLst>
            <pc:docMk/>
            <pc:sldMk cId="1781379972" sldId="264"/>
            <ac:spMk id="2" creationId="{370F8E9E-26EA-4A33-AD3D-AEE7815DF2A0}"/>
          </ac:spMkLst>
        </pc:spChg>
        <pc:spChg chg="mod">
          <ac:chgData name="Lauri Eeva" userId="S::eeva.lauri@hel.fi::c201c5ea-73eb-4089-8130-f19d89070240" providerId="AD" clId="Web-{928310FF-0708-4C26-BCE3-62868BD8267B}" dt="2020-10-28T12:32:45.029" v="586" actId="20577"/>
          <ac:spMkLst>
            <pc:docMk/>
            <pc:sldMk cId="1781379972" sldId="264"/>
            <ac:spMk id="3" creationId="{28DFBBA8-68DA-42D7-9908-8A7F8EEC636D}"/>
          </ac:spMkLst>
        </pc:spChg>
      </pc:sldChg>
      <pc:sldChg chg="modSp">
        <pc:chgData name="Lauri Eeva" userId="S::eeva.lauri@hel.fi::c201c5ea-73eb-4089-8130-f19d89070240" providerId="AD" clId="Web-{928310FF-0708-4C26-BCE3-62868BD8267B}" dt="2020-10-28T12:35:09.376" v="626" actId="20577"/>
        <pc:sldMkLst>
          <pc:docMk/>
          <pc:sldMk cId="2408753026" sldId="265"/>
        </pc:sldMkLst>
        <pc:spChg chg="mod">
          <ac:chgData name="Lauri Eeva" userId="S::eeva.lauri@hel.fi::c201c5ea-73eb-4089-8130-f19d89070240" providerId="AD" clId="Web-{928310FF-0708-4C26-BCE3-62868BD8267B}" dt="2020-10-28T12:35:09.376" v="626" actId="20577"/>
          <ac:spMkLst>
            <pc:docMk/>
            <pc:sldMk cId="2408753026" sldId="265"/>
            <ac:spMk id="3" creationId="{B20D123C-D733-4540-8236-545FE8983DAB}"/>
          </ac:spMkLst>
        </pc:spChg>
      </pc:sldChg>
      <pc:sldChg chg="modSp mod setBg">
        <pc:chgData name="Lauri Eeva" userId="S::eeva.lauri@hel.fi::c201c5ea-73eb-4089-8130-f19d89070240" providerId="AD" clId="Web-{928310FF-0708-4C26-BCE3-62868BD8267B}" dt="2020-10-28T12:38:17.237" v="722" actId="20577"/>
        <pc:sldMkLst>
          <pc:docMk/>
          <pc:sldMk cId="1467613507" sldId="266"/>
        </pc:sldMkLst>
        <pc:spChg chg="mod">
          <ac:chgData name="Lauri Eeva" userId="S::eeva.lauri@hel.fi::c201c5ea-73eb-4089-8130-f19d89070240" providerId="AD" clId="Web-{928310FF-0708-4C26-BCE3-62868BD8267B}" dt="2020-10-28T12:12:49.733" v="308" actId="20577"/>
          <ac:spMkLst>
            <pc:docMk/>
            <pc:sldMk cId="1467613507" sldId="266"/>
            <ac:spMk id="2" creationId="{017A83D7-B3FD-4D95-938F-1766DDB333EA}"/>
          </ac:spMkLst>
        </pc:spChg>
        <pc:spChg chg="mod">
          <ac:chgData name="Lauri Eeva" userId="S::eeva.lauri@hel.fi::c201c5ea-73eb-4089-8130-f19d89070240" providerId="AD" clId="Web-{928310FF-0708-4C26-BCE3-62868BD8267B}" dt="2020-10-28T12:38:17.237" v="722" actId="20577"/>
          <ac:spMkLst>
            <pc:docMk/>
            <pc:sldMk cId="1467613507" sldId="266"/>
            <ac:spMk id="3" creationId="{EC740C71-43F9-48BD-B0AD-83B67FF6AF8F}"/>
          </ac:spMkLst>
        </pc:spChg>
      </pc:sldChg>
      <pc:sldChg chg="modSp">
        <pc:chgData name="Lauri Eeva" userId="S::eeva.lauri@hel.fi::c201c5ea-73eb-4089-8130-f19d89070240" providerId="AD" clId="Web-{928310FF-0708-4C26-BCE3-62868BD8267B}" dt="2020-10-28T12:39:03.706" v="761" actId="20577"/>
        <pc:sldMkLst>
          <pc:docMk/>
          <pc:sldMk cId="3424190452" sldId="267"/>
        </pc:sldMkLst>
        <pc:spChg chg="mod">
          <ac:chgData name="Lauri Eeva" userId="S::eeva.lauri@hel.fi::c201c5ea-73eb-4089-8130-f19d89070240" providerId="AD" clId="Web-{928310FF-0708-4C26-BCE3-62868BD8267B}" dt="2020-10-28T12:39:03.706" v="761" actId="20577"/>
          <ac:spMkLst>
            <pc:docMk/>
            <pc:sldMk cId="3424190452" sldId="267"/>
            <ac:spMk id="3" creationId="{767F76D1-F126-47E8-9AF8-DD96C2680569}"/>
          </ac:spMkLst>
        </pc:spChg>
      </pc:sldChg>
      <pc:sldChg chg="modSp mod setBg">
        <pc:chgData name="Lauri Eeva" userId="S::eeva.lauri@hel.fi::c201c5ea-73eb-4089-8130-f19d89070240" providerId="AD" clId="Web-{928310FF-0708-4C26-BCE3-62868BD8267B}" dt="2020-10-28T12:44:12.569" v="838" actId="20577"/>
        <pc:sldMkLst>
          <pc:docMk/>
          <pc:sldMk cId="2898600977" sldId="268"/>
        </pc:sldMkLst>
        <pc:spChg chg="mod">
          <ac:chgData name="Lauri Eeva" userId="S::eeva.lauri@hel.fi::c201c5ea-73eb-4089-8130-f19d89070240" providerId="AD" clId="Web-{928310FF-0708-4C26-BCE3-62868BD8267B}" dt="2020-10-28T12:44:12.569" v="838" actId="20577"/>
          <ac:spMkLst>
            <pc:docMk/>
            <pc:sldMk cId="2898600977" sldId="268"/>
            <ac:spMk id="3" creationId="{D40ED717-37FE-4EFF-A260-6AE2C011F7D8}"/>
          </ac:spMkLst>
        </pc:spChg>
        <pc:picChg chg="mod">
          <ac:chgData name="Lauri Eeva" userId="S::eeva.lauri@hel.fi::c201c5ea-73eb-4089-8130-f19d89070240" providerId="AD" clId="Web-{928310FF-0708-4C26-BCE3-62868BD8267B}" dt="2020-10-28T12:01:22.834" v="12" actId="14100"/>
          <ac:picMkLst>
            <pc:docMk/>
            <pc:sldMk cId="2898600977" sldId="268"/>
            <ac:picMk id="4" creationId="{CB6947B4-3B2A-464C-8A71-CCA6263539E1}"/>
          </ac:picMkLst>
        </pc:picChg>
      </pc:sldChg>
    </pc:docChg>
  </pc:docChgLst>
  <pc:docChgLst>
    <pc:chgData name="Prepula Elisa" userId="S::elisa.prepula@hel.fi::7d0a5514-d794-4392-bcff-f0ffc6f509e4" providerId="AD" clId="Web-{49458FEC-7BB7-4F88-99BE-B4FD7A06EC62}"/>
    <pc:docChg chg="modSld">
      <pc:chgData name="Prepula Elisa" userId="S::elisa.prepula@hel.fi::7d0a5514-d794-4392-bcff-f0ffc6f509e4" providerId="AD" clId="Web-{49458FEC-7BB7-4F88-99BE-B4FD7A06EC62}" dt="2020-10-28T11:44:43.855" v="52"/>
      <pc:docMkLst>
        <pc:docMk/>
      </pc:docMkLst>
      <pc:sldChg chg="modNotes">
        <pc:chgData name="Prepula Elisa" userId="S::elisa.prepula@hel.fi::7d0a5514-d794-4392-bcff-f0ffc6f509e4" providerId="AD" clId="Web-{49458FEC-7BB7-4F88-99BE-B4FD7A06EC62}" dt="2020-10-28T11:42:17.385" v="47"/>
        <pc:sldMkLst>
          <pc:docMk/>
          <pc:sldMk cId="3010750308" sldId="257"/>
        </pc:sldMkLst>
      </pc:sldChg>
      <pc:sldChg chg="modSp">
        <pc:chgData name="Prepula Elisa" userId="S::elisa.prepula@hel.fi::7d0a5514-d794-4392-bcff-f0ffc6f509e4" providerId="AD" clId="Web-{49458FEC-7BB7-4F88-99BE-B4FD7A06EC62}" dt="2020-10-28T11:41:36.494" v="46" actId="20577"/>
        <pc:sldMkLst>
          <pc:docMk/>
          <pc:sldMk cId="2003643885" sldId="262"/>
        </pc:sldMkLst>
        <pc:spChg chg="mod">
          <ac:chgData name="Prepula Elisa" userId="S::elisa.prepula@hel.fi::7d0a5514-d794-4392-bcff-f0ffc6f509e4" providerId="AD" clId="Web-{49458FEC-7BB7-4F88-99BE-B4FD7A06EC62}" dt="2020-10-28T11:41:36.494" v="46" actId="20577"/>
          <ac:spMkLst>
            <pc:docMk/>
            <pc:sldMk cId="2003643885" sldId="262"/>
            <ac:spMk id="3" creationId="{00000000-0000-0000-0000-000000000000}"/>
          </ac:spMkLst>
        </pc:spChg>
      </pc:sldChg>
      <pc:sldChg chg="modSp mod setBg">
        <pc:chgData name="Prepula Elisa" userId="S::elisa.prepula@hel.fi::7d0a5514-d794-4392-bcff-f0ffc6f509e4" providerId="AD" clId="Web-{49458FEC-7BB7-4F88-99BE-B4FD7A06EC62}" dt="2020-10-28T11:41:13.540" v="43" actId="20577"/>
        <pc:sldMkLst>
          <pc:docMk/>
          <pc:sldMk cId="2794584083" sldId="263"/>
        </pc:sldMkLst>
        <pc:spChg chg="mod">
          <ac:chgData name="Prepula Elisa" userId="S::elisa.prepula@hel.fi::7d0a5514-d794-4392-bcff-f0ffc6f509e4" providerId="AD" clId="Web-{49458FEC-7BB7-4F88-99BE-B4FD7A06EC62}" dt="2020-10-28T11:39:16.914" v="23" actId="20577"/>
          <ac:spMkLst>
            <pc:docMk/>
            <pc:sldMk cId="2794584083" sldId="263"/>
            <ac:spMk id="2" creationId="{9A3C7240-D906-4033-84DB-EF71DAB27435}"/>
          </ac:spMkLst>
        </pc:spChg>
        <pc:spChg chg="mod">
          <ac:chgData name="Prepula Elisa" userId="S::elisa.prepula@hel.fi::7d0a5514-d794-4392-bcff-f0ffc6f509e4" providerId="AD" clId="Web-{49458FEC-7BB7-4F88-99BE-B4FD7A06EC62}" dt="2020-10-28T11:41:13.540" v="43" actId="20577"/>
          <ac:spMkLst>
            <pc:docMk/>
            <pc:sldMk cId="2794584083" sldId="263"/>
            <ac:spMk id="3" creationId="{BF628B4D-AC10-4F80-8369-632560FBC022}"/>
          </ac:spMkLst>
        </pc:spChg>
      </pc:sldChg>
      <pc:sldChg chg="addSp delSp modSp mod setBg">
        <pc:chgData name="Prepula Elisa" userId="S::elisa.prepula@hel.fi::7d0a5514-d794-4392-bcff-f0ffc6f509e4" providerId="AD" clId="Web-{49458FEC-7BB7-4F88-99BE-B4FD7A06EC62}" dt="2020-10-28T11:44:43.855" v="52"/>
        <pc:sldMkLst>
          <pc:docMk/>
          <pc:sldMk cId="1781379972" sldId="264"/>
        </pc:sldMkLst>
        <pc:spChg chg="mod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2" creationId="{370F8E9E-26EA-4A33-AD3D-AEE7815DF2A0}"/>
          </ac:spMkLst>
        </pc:spChg>
        <pc:spChg chg="mod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3" creationId="{28DFBBA8-68DA-42D7-9908-8A7F8EEC636D}"/>
          </ac:spMkLst>
        </pc:spChg>
        <pc:spChg chg="add del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15" creationId="{5561F932-FC7D-4B2D-9EBB-8AFF9D75F416}"/>
          </ac:spMkLst>
        </pc:spChg>
        <pc:spChg chg="add del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16" creationId="{8B0613EF-873A-44FA-8BE9-3917BCF576A8}"/>
          </ac:spMkLst>
        </pc:spChg>
        <pc:spChg chg="add del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17" creationId="{1C9B5071-2661-447E-AF39-E0496739FA71}"/>
          </ac:spMkLst>
        </pc:spChg>
        <pc:spChg chg="add del">
          <ac:chgData name="Prepula Elisa" userId="S::elisa.prepula@hel.fi::7d0a5514-d794-4392-bcff-f0ffc6f509e4" providerId="AD" clId="Web-{49458FEC-7BB7-4F88-99BE-B4FD7A06EC62}" dt="2020-10-28T11:44:02.605" v="49"/>
          <ac:spMkLst>
            <pc:docMk/>
            <pc:sldMk cId="1781379972" sldId="264"/>
            <ac:spMk id="20" creationId="{8B0613EF-873A-44FA-8BE9-3917BCF576A8}"/>
          </ac:spMkLst>
        </pc:spChg>
        <pc:spChg chg="add del">
          <ac:chgData name="Prepula Elisa" userId="S::elisa.prepula@hel.fi::7d0a5514-d794-4392-bcff-f0ffc6f509e4" providerId="AD" clId="Web-{49458FEC-7BB7-4F88-99BE-B4FD7A06EC62}" dt="2020-10-28T11:44:02.605" v="49"/>
          <ac:spMkLst>
            <pc:docMk/>
            <pc:sldMk cId="1781379972" sldId="264"/>
            <ac:spMk id="21" creationId="{1C9B5071-2661-447E-AF39-E0496739FA71}"/>
          </ac:spMkLst>
        </pc:spChg>
        <pc:spChg chg="add del">
          <ac:chgData name="Prepula Elisa" userId="S::elisa.prepula@hel.fi::7d0a5514-d794-4392-bcff-f0ffc6f509e4" providerId="AD" clId="Web-{49458FEC-7BB7-4F88-99BE-B4FD7A06EC62}" dt="2020-10-28T11:44:02.605" v="49"/>
          <ac:spMkLst>
            <pc:docMk/>
            <pc:sldMk cId="1781379972" sldId="264"/>
            <ac:spMk id="22" creationId="{5561F932-FC7D-4B2D-9EBB-8AFF9D75F416}"/>
          </ac:spMkLst>
        </pc:spChg>
        <pc:spChg chg="add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23" creationId="{4BB50C9F-BC0B-4B25-89BC-DFF659B92DE2}"/>
          </ac:spMkLst>
        </pc:spChg>
        <pc:spChg chg="add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25" creationId="{EF34521F-0FCE-4826-86C1-59F8F9504355}"/>
          </ac:spMkLst>
        </pc:spChg>
        <pc:spChg chg="add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27" creationId="{948D00EC-EA51-46DA-B010-1444C8A0F92F}"/>
          </ac:spMkLst>
        </pc:spChg>
        <pc:spChg chg="add">
          <ac:chgData name="Prepula Elisa" userId="S::elisa.prepula@hel.fi::7d0a5514-d794-4392-bcff-f0ffc6f509e4" providerId="AD" clId="Web-{49458FEC-7BB7-4F88-99BE-B4FD7A06EC62}" dt="2020-10-28T11:44:02.636" v="50"/>
          <ac:spMkLst>
            <pc:docMk/>
            <pc:sldMk cId="1781379972" sldId="264"/>
            <ac:spMk id="29" creationId="{F6CAFCE9-1DEB-4E86-A26B-798D15C95D4E}"/>
          </ac:spMkLst>
        </pc:spChg>
        <pc:picChg chg="mod">
          <ac:chgData name="Prepula Elisa" userId="S::elisa.prepula@hel.fi::7d0a5514-d794-4392-bcff-f0ffc6f509e4" providerId="AD" clId="Web-{49458FEC-7BB7-4F88-99BE-B4FD7A06EC62}" dt="2020-10-28T11:44:02.636" v="50"/>
          <ac:picMkLst>
            <pc:docMk/>
            <pc:sldMk cId="1781379972" sldId="264"/>
            <ac:picMk id="4" creationId="{42AC1BA2-FCA9-49B1-BC48-25BCE02824A5}"/>
          </ac:picMkLst>
        </pc:picChg>
      </pc:sldChg>
    </pc:docChg>
  </pc:docChgLst>
  <pc:docChgLst>
    <pc:chgData name="Prepula Elisa" userId="S::elisa.prepula@hel.fi::7d0a5514-d794-4392-bcff-f0ffc6f509e4" providerId="AD" clId="Web-{C2BB7CD7-A054-447D-8178-254D6E0F414F}"/>
    <pc:docChg chg="modSld">
      <pc:chgData name="Prepula Elisa" userId="S::elisa.prepula@hel.fi::7d0a5514-d794-4392-bcff-f0ffc6f509e4" providerId="AD" clId="Web-{C2BB7CD7-A054-447D-8178-254D6E0F414F}" dt="2020-10-26T09:27:13.969" v="24" actId="20577"/>
      <pc:docMkLst>
        <pc:docMk/>
      </pc:docMkLst>
      <pc:sldChg chg="modSp">
        <pc:chgData name="Prepula Elisa" userId="S::elisa.prepula@hel.fi::7d0a5514-d794-4392-bcff-f0ffc6f509e4" providerId="AD" clId="Web-{C2BB7CD7-A054-447D-8178-254D6E0F414F}" dt="2020-10-26T09:26:57.860" v="22" actId="20577"/>
        <pc:sldMkLst>
          <pc:docMk/>
          <pc:sldMk cId="3010750308" sldId="257"/>
        </pc:sldMkLst>
        <pc:spChg chg="mod">
          <ac:chgData name="Prepula Elisa" userId="S::elisa.prepula@hel.fi::7d0a5514-d794-4392-bcff-f0ffc6f509e4" providerId="AD" clId="Web-{C2BB7CD7-A054-447D-8178-254D6E0F414F}" dt="2020-10-26T09:26:57.860" v="22" actId="20577"/>
          <ac:spMkLst>
            <pc:docMk/>
            <pc:sldMk cId="3010750308" sldId="257"/>
            <ac:spMk id="2" creationId="{00000000-0000-0000-0000-000000000000}"/>
          </ac:spMkLst>
        </pc:spChg>
      </pc:sldChg>
    </pc:docChg>
  </pc:docChgLst>
  <pc:docChgLst>
    <pc:chgData name="Lauri Eeva" userId="S::eeva.lauri@hel.fi::c201c5ea-73eb-4089-8130-f19d89070240" providerId="AD" clId="Web-{E4F3FFF7-544E-4E56-B79F-2BE1BE9F204D}"/>
    <pc:docChg chg="modSld">
      <pc:chgData name="Lauri Eeva" userId="S::eeva.lauri@hel.fi::c201c5ea-73eb-4089-8130-f19d89070240" providerId="AD" clId="Web-{E4F3FFF7-544E-4E56-B79F-2BE1BE9F204D}" dt="2020-10-22T12:26:40.851" v="874" actId="14100"/>
      <pc:docMkLst>
        <pc:docMk/>
      </pc:docMkLst>
      <pc:sldChg chg="modSp modNotes">
        <pc:chgData name="Lauri Eeva" userId="S::eeva.lauri@hel.fi::c201c5ea-73eb-4089-8130-f19d89070240" providerId="AD" clId="Web-{E4F3FFF7-544E-4E56-B79F-2BE1BE9F204D}" dt="2020-10-22T12:26:40.851" v="874" actId="14100"/>
        <pc:sldMkLst>
          <pc:docMk/>
          <pc:sldMk cId="3010750308" sldId="257"/>
        </pc:sldMkLst>
        <pc:spChg chg="mod">
          <ac:chgData name="Lauri Eeva" userId="S::eeva.lauri@hel.fi::c201c5ea-73eb-4089-8130-f19d89070240" providerId="AD" clId="Web-{E4F3FFF7-544E-4E56-B79F-2BE1BE9F204D}" dt="2020-10-22T12:26:40.851" v="874" actId="14100"/>
          <ac:spMkLst>
            <pc:docMk/>
            <pc:sldMk cId="3010750308" sldId="257"/>
            <ac:spMk id="5" creationId="{00000000-0000-0000-0000-000000000000}"/>
          </ac:spMkLst>
        </pc:spChg>
      </pc:sldChg>
      <pc:sldChg chg="modSp modNotes">
        <pc:chgData name="Lauri Eeva" userId="S::eeva.lauri@hel.fi::c201c5ea-73eb-4089-8130-f19d89070240" providerId="AD" clId="Web-{E4F3FFF7-544E-4E56-B79F-2BE1BE9F204D}" dt="2020-10-22T12:23:50.456" v="668" actId="20577"/>
        <pc:sldMkLst>
          <pc:docMk/>
          <pc:sldMk cId="2003643885" sldId="262"/>
        </pc:sldMkLst>
        <pc:spChg chg="mod">
          <ac:chgData name="Lauri Eeva" userId="S::eeva.lauri@hel.fi::c201c5ea-73eb-4089-8130-f19d89070240" providerId="AD" clId="Web-{E4F3FFF7-544E-4E56-B79F-2BE1BE9F204D}" dt="2020-10-22T12:23:50.456" v="668" actId="20577"/>
          <ac:spMkLst>
            <pc:docMk/>
            <pc:sldMk cId="2003643885" sldId="262"/>
            <ac:spMk id="3" creationId="{00000000-0000-0000-0000-000000000000}"/>
          </ac:spMkLst>
        </pc:spChg>
      </pc:sldChg>
    </pc:docChg>
  </pc:docChgLst>
  <pc:docChgLst>
    <pc:chgData name="Lauri Eeva" userId="S::eeva.lauri@hel.fi::c201c5ea-73eb-4089-8130-f19d89070240" providerId="AD" clId="Web-{072246CC-4936-F066-80C9-91003B7C4014}"/>
    <pc:docChg chg="modSld">
      <pc:chgData name="Lauri Eeva" userId="S::eeva.lauri@hel.fi::c201c5ea-73eb-4089-8130-f19d89070240" providerId="AD" clId="Web-{072246CC-4936-F066-80C9-91003B7C4014}" dt="2020-11-02T08:42:56.768" v="5" actId="20577"/>
      <pc:docMkLst>
        <pc:docMk/>
      </pc:docMkLst>
      <pc:sldChg chg="modSp">
        <pc:chgData name="Lauri Eeva" userId="S::eeva.lauri@hel.fi::c201c5ea-73eb-4089-8130-f19d89070240" providerId="AD" clId="Web-{072246CC-4936-F066-80C9-91003B7C4014}" dt="2020-11-02T08:42:56.768" v="5" actId="20577"/>
        <pc:sldMkLst>
          <pc:docMk/>
          <pc:sldMk cId="2003643885" sldId="262"/>
        </pc:sldMkLst>
        <pc:spChg chg="mod">
          <ac:chgData name="Lauri Eeva" userId="S::eeva.lauri@hel.fi::c201c5ea-73eb-4089-8130-f19d89070240" providerId="AD" clId="Web-{072246CC-4936-F066-80C9-91003B7C4014}" dt="2020-11-02T08:42:56.768" v="5" actId="20577"/>
          <ac:spMkLst>
            <pc:docMk/>
            <pc:sldMk cId="2003643885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6EE4-60FA-4126-A95A-19F8FC418BAF}" type="datetimeFigureOut">
              <a:rPr lang="fi-FI"/>
              <a:t>17.11.2020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F773E-2216-4FBA-99D5-8EACBD401649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41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Kuuntelun ajaksi oppilaille voi antaa paperia ja kyniä, värityskuvia, muovailuvahaa, tai muuta hiljaista tekemistä mikä auttaa keskittymään kuuntelun ajan.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F773E-2216-4FBA-99D5-8EACBD401649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666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F773E-2216-4FBA-99D5-8EACBD401649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36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8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5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ieli.fi/sites/default/files/inline/Hankkeet/LAPSETJANUORET/hyvan_mielen_treenivihko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ndcloud.com/klaarihelsinki/savuna-ilmaan-podcast-jakso-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1909" y="688325"/>
            <a:ext cx="7706168" cy="3090908"/>
          </a:xfrm>
        </p:spPr>
        <p:txBody>
          <a:bodyPr>
            <a:normAutofit/>
          </a:bodyPr>
          <a:lstStyle/>
          <a:p>
            <a:r>
              <a:rPr lang="fi-FI" dirty="0"/>
              <a:t>Savuna ilmaan  jakso 2. </a:t>
            </a:r>
            <a:br>
              <a:rPr lang="fi-FI" dirty="0"/>
            </a:br>
            <a:r>
              <a:rPr lang="fi-FI" dirty="0"/>
              <a:t>- yhteinen keskustelu </a:t>
            </a:r>
            <a:br>
              <a:rPr lang="fi-FI" dirty="0"/>
            </a:b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1909" y="3170604"/>
            <a:ext cx="7752522" cy="1543684"/>
          </a:xfrm>
        </p:spPr>
        <p:txBody>
          <a:bodyPr>
            <a:normAutofit/>
          </a:bodyPr>
          <a:lstStyle/>
          <a:p>
            <a:r>
              <a:rPr lang="fi-FI" sz="2900">
                <a:solidFill>
                  <a:srgbClr val="FF0000"/>
                </a:solidFill>
              </a:rPr>
              <a:t>Päihde- ja tunnetaitokasvatusta yläkouluikäisille</a:t>
            </a:r>
          </a:p>
        </p:txBody>
      </p:sp>
      <p:pic>
        <p:nvPicPr>
          <p:cNvPr id="1028" name="Picture 4" descr="Kuvan esikatse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9" y="4591940"/>
            <a:ext cx="4691269" cy="111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94" y="5120641"/>
            <a:ext cx="1269594" cy="5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229752" cy="4712420"/>
          </a:xfrm>
        </p:spPr>
        <p:txBody>
          <a:bodyPr>
            <a:normAutofit/>
          </a:bodyPr>
          <a:lstStyle/>
          <a:p>
            <a:r>
              <a:rPr lang="fi-FI"/>
              <a:t>LISÄTEHTÄVIÄ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/>
              <a:t>”Itsetuntemus lisää rohkeutta ja tukee hyvää  itsetuntoa”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776" y="-175518"/>
            <a:ext cx="5231959" cy="70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1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”Voimakkaita tunteita on hyvä purkaa, jotta ne eivät jää kytemään sisälle”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18" y="0"/>
            <a:ext cx="5260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174165" y="1044448"/>
            <a:ext cx="8291092" cy="4191053"/>
          </a:xfrm>
        </p:spPr>
        <p:txBody>
          <a:bodyPr>
            <a:normAutofit/>
          </a:bodyPr>
          <a:lstStyle/>
          <a:p>
            <a:r>
              <a:rPr lang="fi-FI" sz="2800" b="1"/>
              <a:t>Podcast ja oppituntimateriaali:</a:t>
            </a:r>
            <a:r>
              <a:rPr lang="fi-FI" sz="2800"/>
              <a:t/>
            </a:r>
            <a:br>
              <a:rPr lang="fi-FI" sz="2800"/>
            </a:br>
            <a:r>
              <a:rPr lang="fi-FI" sz="2400" err="1"/>
              <a:t>Klaari</a:t>
            </a:r>
            <a:r>
              <a:rPr lang="fi-FI" sz="2400"/>
              <a:t> Helsinki – nuorten ehkäisevä päihdetyö, Elisa </a:t>
            </a:r>
            <a:r>
              <a:rPr lang="fi-FI" sz="2400" err="1"/>
              <a:t>Prepula</a:t>
            </a:r>
            <a:r>
              <a:rPr lang="fi-FI" sz="2400"/>
              <a:t> ja Eeva Lauri</a:t>
            </a:r>
            <a:br>
              <a:rPr lang="fi-FI" sz="2400"/>
            </a:br>
            <a:r>
              <a:rPr lang="fi-FI" sz="2400" err="1"/>
              <a:t>Klaarin</a:t>
            </a:r>
            <a:r>
              <a:rPr lang="fi-FI" sz="2400"/>
              <a:t> kesätyönuoret Ben ja Nea</a:t>
            </a:r>
            <a:br>
              <a:rPr lang="fi-FI" sz="2400"/>
            </a:br>
            <a:r>
              <a:rPr lang="fi-FI" sz="2400"/>
              <a:t>Signaalimedia, Eevi Savolainen</a:t>
            </a:r>
            <a:br>
              <a:rPr lang="fi-FI" sz="2400"/>
            </a:br>
            <a:r>
              <a:rPr lang="fi-FI" sz="2800"/>
              <a:t/>
            </a:r>
            <a:br>
              <a:rPr lang="fi-FI" sz="2800"/>
            </a:br>
            <a:r>
              <a:rPr lang="fi-FI" sz="2800" b="1"/>
              <a:t>Harjoitukset:</a:t>
            </a:r>
            <a:r>
              <a:rPr lang="fi-FI" sz="2800"/>
              <a:t/>
            </a:r>
            <a:br>
              <a:rPr lang="fi-FI" sz="2800"/>
            </a:br>
            <a:r>
              <a:rPr lang="fi-FI" sz="2400"/>
              <a:t>Mieli ry </a:t>
            </a:r>
            <a:br>
              <a:rPr lang="fi-FI" sz="2400"/>
            </a:br>
            <a:r>
              <a:rPr lang="fi-FI" sz="2000">
                <a:hlinkClick r:id="rId2"/>
              </a:rPr>
              <a:t>https://mieli.fi/sites/default/files/inline/Hankkeet/LAPSETJANUORET/hyvan_mielen_treenivihko.pdf</a:t>
            </a:r>
            <a:r>
              <a:rPr lang="fi-FI" sz="2000"/>
              <a:t/>
            </a:r>
            <a:br>
              <a:rPr lang="fi-FI" sz="2000"/>
            </a:br>
            <a:r>
              <a:rPr lang="fi-FI" sz="2000"/>
              <a:t/>
            </a:r>
            <a:br>
              <a:rPr lang="fi-FI" sz="2000"/>
            </a:br>
            <a:r>
              <a:rPr lang="fi-FI" sz="2200">
                <a:ea typeface="+mj-lt"/>
                <a:cs typeface="+mj-lt"/>
              </a:rPr>
              <a:t>Kiitos vieraallemme, kokemusasiantuntija Pepille!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type="subTitle" idx="1"/>
          </p:nvPr>
        </p:nvSpPr>
        <p:spPr>
          <a:xfrm>
            <a:off x="177594" y="5057930"/>
            <a:ext cx="7315200" cy="914400"/>
          </a:xfrm>
        </p:spPr>
        <p:txBody>
          <a:bodyPr>
            <a:normAutofit fontScale="85000" lnSpcReduction="20000"/>
          </a:bodyPr>
          <a:lstStyle/>
          <a:p>
            <a:endParaRPr lang="fi-FI" sz="1800"/>
          </a:p>
          <a:p>
            <a:endParaRPr lang="fi-FI" sz="1800">
              <a:latin typeface="Corbel" panose="020B0503020204020204"/>
              <a:cs typeface="Arial"/>
            </a:endParaRPr>
          </a:p>
          <a:p>
            <a:r>
              <a:rPr lang="fi-FI" sz="1800">
                <a:latin typeface="Arial"/>
                <a:cs typeface="Arial"/>
              </a:rPr>
              <a:t>Elisa </a:t>
            </a:r>
            <a:r>
              <a:rPr lang="fi-FI" sz="1800" err="1">
                <a:latin typeface="Arial"/>
                <a:cs typeface="Arial"/>
              </a:rPr>
              <a:t>Prepula</a:t>
            </a:r>
            <a:r>
              <a:rPr lang="fi-FI" sz="1800">
                <a:latin typeface="Arial"/>
                <a:cs typeface="Arial"/>
              </a:rPr>
              <a:t> ja Eeva Lauri 28.10.2020</a:t>
            </a:r>
            <a:endParaRPr lang="fi-FI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94" y="5120641"/>
            <a:ext cx="1269594" cy="5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pitäminen&#10;&#10;Kuvaus luotu automaattisesti">
            <a:extLst>
              <a:ext uri="{FF2B5EF4-FFF2-40B4-BE49-F238E27FC236}">
                <a16:creationId xmlns:a16="http://schemas.microsoft.com/office/drawing/2014/main" id="{FA50A630-1E26-41C2-8559-A3DAC6AB1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923" r="-1" b="10786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A3C7240-D906-4033-84DB-EF71DAB2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482790"/>
            <a:ext cx="4198057" cy="1856998"/>
          </a:xfrm>
        </p:spPr>
        <p:txBody>
          <a:bodyPr>
            <a:normAutofit fontScale="90000"/>
          </a:bodyPr>
          <a:lstStyle/>
          <a:p>
            <a:r>
              <a:rPr lang="fi-FI" sz="3500"/>
              <a:t>Savuna ilmaan podcast</a:t>
            </a:r>
            <a:br>
              <a:rPr lang="fi-FI" sz="3500"/>
            </a:br>
            <a:r>
              <a:rPr lang="fi-FI" sz="3500"/>
              <a:t>jakso 2.</a:t>
            </a:r>
            <a:r>
              <a:rPr lang="fi-FI" sz="2500"/>
              <a:t/>
            </a:r>
            <a:br>
              <a:rPr lang="fi-FI" sz="2500"/>
            </a:br>
            <a:endParaRPr lang="fi-FI" sz="25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628B4D-AC10-4F80-8369-632560FBC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8" y="1944038"/>
            <a:ext cx="8020823" cy="4421611"/>
          </a:xfrm>
        </p:spPr>
        <p:txBody>
          <a:bodyPr>
            <a:normAutofit/>
          </a:bodyPr>
          <a:lstStyle/>
          <a:p>
            <a:r>
              <a:rPr lang="fi-FI" sz="2400" b="1">
                <a:solidFill>
                  <a:schemeClr val="tx1"/>
                </a:solidFill>
                <a:ea typeface="+mn-lt"/>
                <a:cs typeface="+mn-lt"/>
              </a:rPr>
              <a:t>Savuna ilmaan –podcastin toisessa jaksossa jatketaan keskustelua kokemusasiantuntija Pepin kanssa. Haastattelijoina toimivat </a:t>
            </a:r>
            <a:r>
              <a:rPr lang="fi-FI" sz="2400" b="1" err="1">
                <a:solidFill>
                  <a:schemeClr val="tx1"/>
                </a:solidFill>
                <a:ea typeface="+mn-lt"/>
                <a:cs typeface="+mn-lt"/>
              </a:rPr>
              <a:t>Klaari</a:t>
            </a:r>
            <a:r>
              <a:rPr lang="fi-FI" sz="2400" b="1">
                <a:solidFill>
                  <a:schemeClr val="tx1"/>
                </a:solidFill>
                <a:ea typeface="+mn-lt"/>
                <a:cs typeface="+mn-lt"/>
              </a:rPr>
              <a:t> Helsingin vuoden 2020 kesätyönuoret. Jaksossa käsitellään erityisesti päihderiippuvuudesta irti pääsemistä ja ympäröivien ihmisten roolia avunannossa toipumisprosessin aikana. </a:t>
            </a:r>
          </a:p>
          <a:p>
            <a:r>
              <a:rPr lang="fi-FI" sz="2400" b="1">
                <a:solidFill>
                  <a:schemeClr val="tx1"/>
                </a:solidFill>
                <a:ea typeface="+mn-lt"/>
                <a:cs typeface="+mn-lt"/>
              </a:rPr>
              <a:t>Haastattelun jälkimainingeissa sukelletaan vielä syvemmälle pinnan alle ja jutellaan epävarmuuksien ja vaikeiden tunteiden kanssa kamppailusta. Lisäksi pohditaan, miksi on tärkeää ympäröidä itsensä ihmisillä, jotka saavat voimaan hyvin</a:t>
            </a: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.  </a:t>
            </a:r>
            <a:endParaRPr lang="fi-F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8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61F932-FC7D-4B2D-9EBB-8AFF9D75F4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rakennus, ulko, istuminen, katu&#10;&#10;Kuvaus luotu automaattisesti">
            <a:extLst>
              <a:ext uri="{FF2B5EF4-FFF2-40B4-BE49-F238E27FC236}">
                <a16:creationId xmlns:a16="http://schemas.microsoft.com/office/drawing/2014/main" id="{E7DF8CE2-BED3-4E74-BE5A-BD26A3AD8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149" r="9092" b="1022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B0613EF-873A-44FA-8BE9-3917BCF57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5997" cy="5334001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4198057" cy="1215951"/>
          </a:xfrm>
        </p:spPr>
        <p:txBody>
          <a:bodyPr>
            <a:normAutofit/>
          </a:bodyPr>
          <a:lstStyle/>
          <a:p>
            <a:r>
              <a:rPr lang="fi-FI" sz="4000"/>
              <a:t>Linkki podcastiin</a:t>
            </a:r>
            <a:br>
              <a:rPr lang="fi-FI" sz="4000"/>
            </a:br>
            <a:endParaRPr lang="fi-FI" sz="40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2918" y="1792078"/>
            <a:ext cx="5744469" cy="402377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646442"/>
              </a:buClr>
            </a:pPr>
            <a:endParaRPr lang="fi-FI" sz="16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646442"/>
              </a:buClr>
            </a:pPr>
            <a:endParaRPr lang="fi-FI" sz="16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646442"/>
              </a:buClr>
            </a:pPr>
            <a:endParaRPr lang="fi-FI" sz="16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646442"/>
              </a:buClr>
            </a:pPr>
            <a:r>
              <a:rPr lang="fi-FI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Podcast löytyy osoitteesta: </a:t>
            </a:r>
            <a:r>
              <a:rPr lang="fi-FI" sz="2400" dirty="0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https://soundcloud.com/klaarihelsinki/savuna-ilmaan-podcast-jakso-2</a:t>
            </a:r>
            <a:endParaRPr lang="fi-FI" sz="2400" b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Clr>
                <a:srgbClr val="646442"/>
              </a:buClr>
            </a:pPr>
            <a:r>
              <a:rPr lang="fi-FI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Kesto on noin 25 minuuttia.</a:t>
            </a:r>
          </a:p>
          <a:p>
            <a:pPr>
              <a:buClr>
                <a:srgbClr val="646442"/>
              </a:buClr>
            </a:pPr>
            <a:r>
              <a:rPr lang="fi-FI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Pepi</a:t>
            </a:r>
            <a:r>
              <a:rPr lang="fi-FI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on entinen päihteidenkäyttäjä, joka on ollut jo monta vuotta raittiina. Nyt hän on töissä, opiskelee ja on koulutettu kokemusasiantuntija.</a:t>
            </a: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646442"/>
              </a:buClr>
            </a:pPr>
            <a:r>
              <a:rPr lang="fi-FI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Pepi</a:t>
            </a:r>
            <a:r>
              <a:rPr lang="fi-FI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haluaa kertoa oman tarinansa, jotta nuoret eivät ajautuisi samaan tilanteeseen kuin missä hän oli.</a:t>
            </a:r>
            <a:endParaRPr lang="fi-FI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 marL="0" indent="0">
              <a:buClr>
                <a:srgbClr val="646442"/>
              </a:buClr>
              <a:buNone/>
            </a:pPr>
            <a:endParaRPr lang="fi-FI" sz="16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rgbClr val="646442"/>
              </a:buClr>
              <a:buNone/>
            </a:pPr>
            <a:endParaRPr lang="fi-FI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rgbClr val="646442"/>
              </a:buClr>
              <a:buNone/>
            </a:pPr>
            <a:endParaRPr lang="fi-FI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9B5071-2661-447E-AF39-E0496739F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364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Mitä ajatuksia podcast herätti?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869268" y="864108"/>
            <a:ext cx="7986214" cy="5495953"/>
          </a:xfrm>
        </p:spPr>
        <p:txBody>
          <a:bodyPr/>
          <a:lstStyle/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 b="1"/>
          </a:p>
        </p:txBody>
      </p:sp>
      <p:pic>
        <p:nvPicPr>
          <p:cNvPr id="4" name="Kuva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CB8BE4A4-391F-4A87-928B-152624CD6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90601"/>
            <a:ext cx="6459619" cy="48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5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1">
            <a:extLst>
              <a:ext uri="{FF2B5EF4-FFF2-40B4-BE49-F238E27FC236}">
                <a16:creationId xmlns:a16="http://schemas.microsoft.com/office/drawing/2014/main" id="{4BB50C9F-BC0B-4B25-89BC-DFF659B92D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2AC1BA2-FCA9-49B1-BC48-25BCE0282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50" r="-1" b="8999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5" name="Rectangle 23">
            <a:extLst>
              <a:ext uri="{FF2B5EF4-FFF2-40B4-BE49-F238E27FC236}">
                <a16:creationId xmlns:a16="http://schemas.microsoft.com/office/drawing/2014/main" id="{EF34521F-0FCE-4826-86C1-59F8F9504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3524"/>
            <a:ext cx="3443590" cy="5330952"/>
          </a:xfrm>
          <a:prstGeom prst="rect">
            <a:avLst/>
          </a:prstGeom>
          <a:solidFill>
            <a:srgbClr val="4B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0F8E9E-26EA-4A33-AD3D-AEE7815D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4145"/>
            <a:ext cx="3454157" cy="5334077"/>
          </a:xfrm>
          <a:solidFill>
            <a:srgbClr val="F38B0D"/>
          </a:solidFill>
        </p:spPr>
        <p:txBody>
          <a:bodyPr>
            <a:normAutofit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  Päihteiden  </a:t>
            </a:r>
            <a:br>
              <a:rPr lang="fi-FI" dirty="0"/>
            </a:br>
            <a:r>
              <a:rPr lang="fi-FI" dirty="0"/>
              <a:t>  käyttö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948D00EC-EA51-46DA-B010-1444C8A0F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DFBBA8-68DA-42D7-9908-8A7F8EEC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392" y="757161"/>
            <a:ext cx="7993995" cy="5426098"/>
          </a:xfrm>
          <a:solidFill>
            <a:srgbClr val="F38B0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Clr>
                <a:srgbClr val="4B3670"/>
              </a:buClr>
              <a:buNone/>
            </a:pPr>
            <a:r>
              <a:rPr lang="fi-FI" sz="2300" err="1">
                <a:solidFill>
                  <a:schemeClr val="bg1"/>
                </a:solidFill>
                <a:ea typeface="+mn-lt"/>
                <a:cs typeface="+mn-lt"/>
              </a:rPr>
              <a:t>Pepi</a:t>
            </a:r>
            <a:r>
              <a:rPr lang="fi-FI" sz="2300">
                <a:solidFill>
                  <a:schemeClr val="bg1"/>
                </a:solidFill>
                <a:ea typeface="+mn-lt"/>
                <a:cs typeface="+mn-lt"/>
              </a:rPr>
              <a:t> kertoi isän päihteiden käytöstä, ongelman kaunistelemisesta perheessä ja  ”lakaisemisesta maton alle”. Isän päihteiden käyttö koettiin perheessä häpeällisenä. Isä kuoli Pepin ollessa nuori.   </a:t>
            </a:r>
            <a:endParaRPr lang="fi-FI" sz="2300">
              <a:solidFill>
                <a:schemeClr val="bg1"/>
              </a:solidFill>
            </a:endParaRPr>
          </a:p>
          <a:p>
            <a:pPr marL="0" indent="0">
              <a:buClr>
                <a:srgbClr val="4B3670"/>
              </a:buClr>
              <a:buNone/>
            </a:pPr>
            <a:r>
              <a:rPr lang="fi-FI" sz="2300" err="1">
                <a:solidFill>
                  <a:schemeClr val="bg1"/>
                </a:solidFill>
                <a:ea typeface="+mn-lt"/>
                <a:cs typeface="+mn-lt"/>
              </a:rPr>
              <a:t>Pepi</a:t>
            </a:r>
            <a:r>
              <a:rPr lang="fi-FI" sz="2300">
                <a:solidFill>
                  <a:schemeClr val="bg1"/>
                </a:solidFill>
                <a:ea typeface="+mn-lt"/>
                <a:cs typeface="+mn-lt"/>
              </a:rPr>
              <a:t> pakeni pahaa oloaan käyttämällä jo yläkoulu-ikäisenä päihteitä.  </a:t>
            </a:r>
            <a:r>
              <a:rPr lang="fi-FI" sz="2300" err="1">
                <a:solidFill>
                  <a:schemeClr val="bg1"/>
                </a:solidFill>
                <a:ea typeface="+mn-lt"/>
                <a:cs typeface="+mn-lt"/>
              </a:rPr>
              <a:t>Pepi</a:t>
            </a:r>
            <a:r>
              <a:rPr lang="fi-FI" sz="2300">
                <a:solidFill>
                  <a:schemeClr val="bg1"/>
                </a:solidFill>
                <a:ea typeface="+mn-lt"/>
                <a:cs typeface="+mn-lt"/>
              </a:rPr>
              <a:t> kertoi, että tuli tehtyä tyhmyyksiä ja päihteiden käyttö hävetti, mutta hän ei osannut kertoa kenellekään pahasta olostaan. Hän koki, ettei nuorena saanut tukea siihen, miten asioita olisi voinut hoitaa. </a:t>
            </a:r>
            <a:endParaRPr lang="fi-FI" sz="2300">
              <a:solidFill>
                <a:schemeClr val="bg1"/>
              </a:solidFill>
            </a:endParaRPr>
          </a:p>
          <a:p>
            <a:pPr>
              <a:buClr>
                <a:srgbClr val="4B3670"/>
              </a:buClr>
            </a:pPr>
            <a:r>
              <a:rPr lang="fi-FI" sz="2300" b="1">
                <a:solidFill>
                  <a:schemeClr val="bg1"/>
                </a:solidFill>
                <a:ea typeface="+mn-lt"/>
                <a:cs typeface="+mn-lt"/>
              </a:rPr>
              <a:t>Miksi läheisen päihteidenkäytöstä voi olla vaikea puhua?  </a:t>
            </a:r>
            <a:endParaRPr lang="fi-FI" sz="2300" b="1">
              <a:solidFill>
                <a:schemeClr val="bg1"/>
              </a:solidFill>
            </a:endParaRPr>
          </a:p>
          <a:p>
            <a:pPr>
              <a:buClr>
                <a:srgbClr val="4B3670"/>
              </a:buClr>
            </a:pPr>
            <a:r>
              <a:rPr lang="fi-FI" sz="2300" b="1">
                <a:solidFill>
                  <a:schemeClr val="bg1"/>
                </a:solidFill>
                <a:ea typeface="+mn-lt"/>
                <a:cs typeface="+mn-lt"/>
              </a:rPr>
              <a:t>Miten ja kuka voisi auttaa nuorta, jolla on paha olo? </a:t>
            </a:r>
            <a:endParaRPr lang="fi-FI" sz="2300" b="1">
              <a:solidFill>
                <a:schemeClr val="bg1"/>
              </a:solidFill>
            </a:endParaRPr>
          </a:p>
          <a:p>
            <a:pPr>
              <a:buClr>
                <a:srgbClr val="4B3670"/>
              </a:buClr>
            </a:pPr>
            <a:r>
              <a:rPr lang="fi-FI" sz="2300" b="1">
                <a:solidFill>
                  <a:schemeClr val="bg1"/>
                </a:solidFill>
                <a:ea typeface="+mn-lt"/>
                <a:cs typeface="+mn-lt"/>
              </a:rPr>
              <a:t>Mikä olisi turvallinen tapa käsitellä pahaa oloa ja kenen kanssa?  </a:t>
            </a:r>
            <a:endParaRPr lang="fi-FI" sz="2300" b="1">
              <a:solidFill>
                <a:schemeClr val="bg1"/>
              </a:solidFill>
            </a:endParaRPr>
          </a:p>
          <a:p>
            <a:pPr>
              <a:buClr>
                <a:srgbClr val="4B3670"/>
              </a:buClr>
            </a:pPr>
            <a:r>
              <a:rPr lang="fi-FI" sz="2300" b="1">
                <a:solidFill>
                  <a:schemeClr val="bg1"/>
                </a:solidFill>
                <a:ea typeface="+mn-lt"/>
                <a:cs typeface="+mn-lt"/>
              </a:rPr>
              <a:t>Miten luottamus muihin syntyy? </a:t>
            </a:r>
            <a:r>
              <a:rPr lang="en-US" sz="23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fi-FI" sz="2300" b="1">
              <a:solidFill>
                <a:schemeClr val="bg1"/>
              </a:solidFill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F6CAFCE9-1DEB-4E86-A26B-798D15C95D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37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henkilö, ulko, seisominen, ruoho&#10;&#10;Kuvaus luotu automaattisesti">
            <a:extLst>
              <a:ext uri="{FF2B5EF4-FFF2-40B4-BE49-F238E27FC236}">
                <a16:creationId xmlns:a16="http://schemas.microsoft.com/office/drawing/2014/main" id="{3323496E-8B48-47D6-A249-BADC0677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491" r="9092" b="688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97BB98C-B860-4E43-B1F6-AFB1FD13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655943"/>
            <a:ext cx="4198057" cy="1683845"/>
          </a:xfrm>
        </p:spPr>
        <p:txBody>
          <a:bodyPr>
            <a:normAutofit/>
          </a:bodyPr>
          <a:lstStyle/>
          <a:p>
            <a:r>
              <a:rPr lang="fi-FI" sz="4000"/>
              <a:t>Kaverit</a:t>
            </a:r>
            <a:br>
              <a:rPr lang="fi-FI" sz="4000"/>
            </a:br>
            <a:endParaRPr lang="fi-FI" sz="4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0D123C-D733-4540-8236-545FE89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8" y="1711867"/>
            <a:ext cx="7023539" cy="50392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Pepi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kertoi, että hänellä oli nuorena kaksi kaveriporukkaa, joissa vietti aikaa. Toisessa käytettiin paljon päihteitä ja toisessa kaveriporukassa hän kävi ”lepäämässä” ja tekemässä mukavia asioita. 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i-FI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4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Miksi ryhmään kuuluminen on tärkeää? 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r>
              <a:rPr lang="fi-FI" sz="24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Miten kaveriporukka voi vaikuttaa nuoreen? </a:t>
            </a:r>
            <a:endParaRPr lang="fi-FI" sz="24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4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Mitä ovat hyvän kaverin / kaveriporukan ominaisuudet? </a:t>
            </a:r>
            <a:r>
              <a:rPr lang="fi-FI" sz="16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endParaRPr lang="fi-FI" sz="16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7A83D7-B3FD-4D95-938F-1766DDB3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308364"/>
            <a:ext cx="6451110" cy="1857048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Itsetunto</a:t>
            </a:r>
            <a:r>
              <a:rPr lang="fi-FI"/>
              <a:t/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740C71-43F9-48BD-B0AD-83B67FF6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74" y="1333975"/>
            <a:ext cx="7132898" cy="4624795"/>
          </a:xfrm>
          <a:solidFill>
            <a:srgbClr val="FFC000"/>
          </a:solidFill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fi-FI" sz="2800" err="1">
                <a:solidFill>
                  <a:schemeClr val="tx1"/>
                </a:solidFill>
                <a:ea typeface="+mn-lt"/>
                <a:cs typeface="+mn-lt"/>
              </a:rPr>
              <a:t>Pepi</a:t>
            </a:r>
            <a:r>
              <a:rPr lang="fi-FI" sz="2800">
                <a:solidFill>
                  <a:schemeClr val="tx1"/>
                </a:solidFill>
                <a:ea typeface="+mn-lt"/>
                <a:cs typeface="+mn-lt"/>
              </a:rPr>
              <a:t> haki hyväksyntää ja muutti itseään sen mukaan, missä kaveriporukassa oli. </a:t>
            </a: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Lisäksi </a:t>
            </a:r>
            <a:r>
              <a:rPr lang="fi-FI" sz="28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Pepi</a:t>
            </a: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kertoi, että koetti aistia, millainen muut halusivat hänen olevan ja käyttäytyi sen mukaan. Hän matki ihailemiaan henkilöitä, koska ei osannut olla oma itsensä. Hän ei arvostanut itseään. </a:t>
            </a:r>
            <a:endParaRPr lang="fi-FI" sz="2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i-FI" sz="2800" b="1">
              <a:solidFill>
                <a:schemeClr val="tx1"/>
              </a:solidFill>
            </a:endParaRPr>
          </a:p>
          <a:p>
            <a:r>
              <a:rPr lang="fi-FI" sz="2800" b="1">
                <a:solidFill>
                  <a:schemeClr val="tx1"/>
                </a:solidFill>
                <a:ea typeface="+mn-lt"/>
                <a:cs typeface="+mn-lt"/>
              </a:rPr>
              <a:t>Mitä tarkoittaa olla oma itsensä? </a:t>
            </a:r>
            <a:r>
              <a:rPr lang="fi-FI" sz="280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fi-FI" sz="2800">
              <a:solidFill>
                <a:schemeClr val="tx1"/>
              </a:solidFill>
            </a:endParaRPr>
          </a:p>
          <a:p>
            <a:r>
              <a:rPr lang="fi-FI" sz="2800" b="1">
                <a:solidFill>
                  <a:schemeClr val="tx1"/>
                </a:solidFill>
                <a:ea typeface="+mn-lt"/>
                <a:cs typeface="+mn-lt"/>
              </a:rPr>
              <a:t>Mistä hyvä itsetunto rakentuu?</a:t>
            </a:r>
            <a:r>
              <a:rPr lang="fi-FI" sz="2800">
                <a:solidFill>
                  <a:schemeClr val="tx1"/>
                </a:solidFill>
                <a:ea typeface="+mn-lt"/>
                <a:cs typeface="+mn-lt"/>
              </a:rPr>
              <a:t>  </a:t>
            </a:r>
            <a:endParaRPr lang="fi-FI" sz="2800">
              <a:solidFill>
                <a:schemeClr val="tx1"/>
              </a:solidFill>
            </a:endParaRPr>
          </a:p>
          <a:p>
            <a:r>
              <a:rPr lang="fi-FI" sz="2800" b="1">
                <a:solidFill>
                  <a:schemeClr val="tx1"/>
                </a:solidFill>
                <a:ea typeface="+mn-lt"/>
                <a:cs typeface="+mn-lt"/>
              </a:rPr>
              <a:t>Miten omaa ja toisen itsetuntoa voisi tukea?</a:t>
            </a:r>
            <a:r>
              <a:rPr lang="fi-FI" sz="280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fi-FI" sz="2800">
              <a:solidFill>
                <a:schemeClr val="tx1"/>
              </a:solidFill>
            </a:endParaRPr>
          </a:p>
          <a:p>
            <a:r>
              <a:rPr lang="fi-FI" sz="2800" b="1">
                <a:solidFill>
                  <a:schemeClr val="tx1"/>
                </a:solidFill>
                <a:ea typeface="+mn-lt"/>
                <a:cs typeface="+mn-lt"/>
              </a:rPr>
              <a:t>Miten muille voi osoittaa arvostusta ja hyväksyntää?</a:t>
            </a:r>
            <a:r>
              <a:rPr lang="fi-FI" sz="2800">
                <a:solidFill>
                  <a:schemeClr val="tx1"/>
                </a:solidFill>
                <a:ea typeface="+mn-lt"/>
                <a:cs typeface="+mn-lt"/>
              </a:rPr>
              <a:t>  </a:t>
            </a:r>
            <a:endParaRPr lang="fi-FI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b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fi-FI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fi-FI" sz="2400">
              <a:solidFill>
                <a:srgbClr val="FFFFFF"/>
              </a:solidFill>
            </a:endParaRPr>
          </a:p>
        </p:txBody>
      </p:sp>
      <p:pic>
        <p:nvPicPr>
          <p:cNvPr id="4" name="Kuva 4" descr="Kuva, joka sisältää kohteen ulko, henkilö, mies, seisominen&#10;&#10;Kuvaus luotu automaattisesti">
            <a:extLst>
              <a:ext uri="{FF2B5EF4-FFF2-40B4-BE49-F238E27FC236}">
                <a16:creationId xmlns:a16="http://schemas.microsoft.com/office/drawing/2014/main" id="{4B97B7BE-73F7-4E61-A73E-18343FE87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826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1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B7B845-2C51-449C-BDA5-574E55BE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375206"/>
            <a:ext cx="6451110" cy="2004100"/>
          </a:xfrm>
        </p:spPr>
        <p:txBody>
          <a:bodyPr>
            <a:normAutofit/>
          </a:bodyPr>
          <a:lstStyle/>
          <a:p>
            <a:r>
              <a:rPr lang="fi-FI"/>
              <a:t>Häpeä ja syyllisyys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7F76D1-F126-47E8-9AF8-DD96C268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1534501"/>
            <a:ext cx="6451109" cy="4250480"/>
          </a:xfrm>
          <a:solidFill>
            <a:srgbClr val="FFC000"/>
          </a:solidFill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fi-FI" sz="2400">
                <a:solidFill>
                  <a:srgbClr val="FFFFFF"/>
                </a:solidFill>
                <a:ea typeface="+mn-lt"/>
                <a:cs typeface="+mn-lt"/>
              </a:rPr>
              <a:t>Päihteidenkäyttö vaikutti Pepin elämään siten, että </a:t>
            </a:r>
            <a:r>
              <a:rPr lang="fi-FI" sz="2400" err="1">
                <a:solidFill>
                  <a:srgbClr val="FFFFFF"/>
                </a:solidFill>
                <a:ea typeface="+mn-lt"/>
                <a:cs typeface="+mn-lt"/>
              </a:rPr>
              <a:t>Pepi</a:t>
            </a:r>
            <a:r>
              <a:rPr lang="fi-FI" sz="2400">
                <a:solidFill>
                  <a:srgbClr val="FFFFFF"/>
                </a:solidFill>
                <a:ea typeface="+mn-lt"/>
                <a:cs typeface="+mn-lt"/>
              </a:rPr>
              <a:t> ei voinut katsoa toisia silmiin, sillä hän tunsi häpeää ja huonommuutta, eristäytyi kotiin, häpeili ja peitteli tilaansa. </a:t>
            </a:r>
          </a:p>
          <a:p>
            <a:pPr marL="0" indent="0">
              <a:buNone/>
            </a:pPr>
            <a:r>
              <a:rPr lang="fi-FI" sz="2400" err="1">
                <a:solidFill>
                  <a:srgbClr val="FFFFFF"/>
                </a:solidFill>
                <a:ea typeface="+mn-lt"/>
                <a:cs typeface="+mn-lt"/>
              </a:rPr>
              <a:t>Pepi</a:t>
            </a:r>
            <a:r>
              <a:rPr lang="fi-FI" sz="2400">
                <a:solidFill>
                  <a:srgbClr val="FFFFFF"/>
                </a:solidFill>
                <a:ea typeface="+mn-lt"/>
                <a:cs typeface="+mn-lt"/>
              </a:rPr>
              <a:t> tunsi kateutta niitä kohtaan, jotka pääsivät opiskelemaan ja työelämään.  Päihteidenkäyttöä seurasi itsemurhayritys ja lopettamisyrityksiä.</a:t>
            </a:r>
            <a:endParaRPr lang="fi-FI" sz="24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i-FI" sz="2400" b="1">
              <a:solidFill>
                <a:srgbClr val="FFFFFF"/>
              </a:solidFill>
            </a:endParaRPr>
          </a:p>
          <a:p>
            <a:r>
              <a:rPr lang="fi-FI" sz="2400" b="1">
                <a:solidFill>
                  <a:srgbClr val="FFFFFF"/>
                </a:solidFill>
                <a:ea typeface="+mn-lt"/>
                <a:cs typeface="+mn-lt"/>
              </a:rPr>
              <a:t>Miksi päihteiden käyttöön voi liittyä häpeän ja syyllisyyden tunteita? </a:t>
            </a:r>
          </a:p>
          <a:p>
            <a:r>
              <a:rPr lang="fi-FI" sz="2400" b="1">
                <a:solidFill>
                  <a:srgbClr val="FFFFFF"/>
                </a:solidFill>
                <a:ea typeface="+mn-lt"/>
                <a:cs typeface="+mn-lt"/>
              </a:rPr>
              <a:t>Miten häpeän tunteesta voisi päästä eroon?</a:t>
            </a:r>
          </a:p>
        </p:txBody>
      </p:sp>
      <p:pic>
        <p:nvPicPr>
          <p:cNvPr id="4" name="Kuva 4" descr="Kuva, joka sisältää kohteen sisä, istuminen, nainen, pitäminen&#10;&#10;Kuvaus luotu automaattisesti">
            <a:extLst>
              <a:ext uri="{FF2B5EF4-FFF2-40B4-BE49-F238E27FC236}">
                <a16:creationId xmlns:a16="http://schemas.microsoft.com/office/drawing/2014/main" id="{AFC25540-CA87-45EF-A015-8C073E69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20" b="-2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sisä, pöytä, pieni, kuppi&#10;&#10;Kuvaus luotu automaattisesti">
            <a:extLst>
              <a:ext uri="{FF2B5EF4-FFF2-40B4-BE49-F238E27FC236}">
                <a16:creationId xmlns:a16="http://schemas.microsoft.com/office/drawing/2014/main" id="{CB6947B4-3B2A-464C-8A71-CCA626353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759" r="8714" b="-1"/>
          <a:stretch/>
        </p:blipFill>
        <p:spPr>
          <a:xfrm>
            <a:off x="20" y="641683"/>
            <a:ext cx="10959039" cy="62163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5C2289D-8E85-4BAE-9D1A-6F077550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34575"/>
            <a:ext cx="8369004" cy="8817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>
                <a:solidFill>
                  <a:schemeClr val="tx1"/>
                </a:solidFill>
              </a:rPr>
              <a:t>Riippuvuudesta eroon pääseminen</a:t>
            </a:r>
            <a:r>
              <a:rPr lang="fi-FI" sz="2800"/>
              <a:t/>
            </a:r>
            <a:br>
              <a:rPr lang="fi-FI" sz="2800"/>
            </a:br>
            <a:endParaRPr lang="fi-FI" sz="2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0ED717-37FE-4EFF-A260-6AE2C011F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8" y="762711"/>
            <a:ext cx="6071040" cy="5636257"/>
          </a:xfrm>
          <a:solidFill>
            <a:srgbClr val="FF9D00">
              <a:alpha val="7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Pepi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peitteli läheisiltään päihde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riippuvuuttaan. Lopulta hän pääsi riippuvuudesta eroon päihdekuntoutuksen avulla. Muiden ihmisten tuella ja omien tunteiden tunnistamisella ja käsittelemisellä oli suuri merkitys.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  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4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Mitä </a:t>
            </a:r>
            <a:r>
              <a:rPr lang="fi-FI" sz="2400" b="1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Pepi</a:t>
            </a:r>
            <a:r>
              <a:rPr lang="fi-FI" sz="24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kertoi muiden ihmisten merkityksestä itselleen? 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4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Miten omia tunteita voisi tunnistaa ja käsitellä? 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4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Mitä eri riippuvuuksia tiedät? Miten riippuvuudet voivat vaikuttaa elämään? 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0097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8ff1f7-c257-4f3a-aa26-fb6e849c0371">
      <UserInfo>
        <DisplayName>Lauri Eeva</DisplayName>
        <AccountId>14</AccountId>
        <AccountType/>
      </UserInfo>
      <UserInfo>
        <DisplayName>Prepula Elisa</DisplayName>
        <AccountId>23</AccountId>
        <AccountType/>
      </UserInfo>
      <UserInfo>
        <DisplayName>Krogerus Eija</DisplayName>
        <AccountId>24</AccountId>
        <AccountType/>
      </UserInfo>
      <UserInfo>
        <DisplayName>Revontuli Minna</DisplayName>
        <AccountId>28</AccountId>
        <AccountType/>
      </UserInfo>
      <UserInfo>
        <DisplayName>Tarkkinen Teija</DisplayName>
        <AccountId>25</AccountId>
        <AccountType/>
      </UserInfo>
      <UserInfo>
        <DisplayName>Blad Aija</DisplayName>
        <AccountId>19</AccountId>
        <AccountType/>
      </UserInfo>
      <UserInfo>
        <DisplayName>Severikangas Tuula</DisplayName>
        <AccountId>38</AccountId>
        <AccountType/>
      </UserInfo>
      <UserInfo>
        <DisplayName>Ahlstrand Patrick</DisplayName>
        <AccountId>120</AccountId>
        <AccountType/>
      </UserInfo>
      <UserInfo>
        <DisplayName>Kervinen Antti</DisplayName>
        <AccountId>121</AccountId>
        <AccountType/>
      </UserInfo>
      <UserInfo>
        <DisplayName>Koivukangas Mari</DisplayName>
        <AccountId>122</AccountId>
        <AccountType/>
      </UserInfo>
      <UserInfo>
        <DisplayName>Höykinpuro Laura</DisplayName>
        <AccountId>123</AccountId>
        <AccountType/>
      </UserInfo>
      <UserInfo>
        <DisplayName>Jukkala Sauli</DisplayName>
        <AccountId>124</AccountId>
        <AccountType/>
      </UserInfo>
      <UserInfo>
        <DisplayName>pekka kaskinen</DisplayName>
        <AccountId>125</AccountId>
        <AccountType/>
      </UserInfo>
      <UserInfo>
        <DisplayName>Katajainen Tarja</DisplayName>
        <AccountId>126</AccountId>
        <AccountType/>
      </UserInfo>
      <UserInfo>
        <DisplayName>Kauppinen Elina</DisplayName>
        <AccountId>127</AccountId>
        <AccountType/>
      </UserInfo>
      <UserInfo>
        <DisplayName>Kykyri Matti</DisplayName>
        <AccountId>128</AccountId>
        <AccountType/>
      </UserInfo>
      <UserInfo>
        <DisplayName>saila lavonen</DisplayName>
        <AccountId>129</AccountId>
        <AccountType/>
      </UserInfo>
      <UserInfo>
        <DisplayName>Leikkipuisto Kiiltotähti</DisplayName>
        <AccountId>130</AccountId>
        <AccountType/>
      </UserInfo>
      <UserInfo>
        <DisplayName>Leikkipuisto Puuskakulma</DisplayName>
        <AccountId>131</AccountId>
        <AccountType/>
      </UserInfo>
      <UserInfo>
        <DisplayName>Leikkipuisto Rudolf</DisplayName>
        <AccountId>132</AccountId>
        <AccountType/>
      </UserInfo>
      <UserInfo>
        <DisplayName>Leikkipuisto Santahamina</DisplayName>
        <AccountId>133</AccountId>
        <AccountType/>
      </UserInfo>
      <UserInfo>
        <DisplayName>Lindström Leena M</DisplayName>
        <AccountId>134</AccountId>
        <AccountType/>
      </UserInfo>
      <UserInfo>
        <DisplayName>Mankki Anne</DisplayName>
        <AccountId>135</AccountId>
        <AccountType/>
      </UserInfo>
      <UserInfo>
        <DisplayName>Parhiala Pauliina</DisplayName>
        <AccountId>136</AccountId>
        <AccountType/>
      </UserInfo>
      <UserInfo>
        <DisplayName>Possauner Monika</DisplayName>
        <AccountId>137</AccountId>
        <AccountType/>
      </UserInfo>
      <UserInfo>
        <DisplayName>Rautaparta Marja</DisplayName>
        <AccountId>138</AccountId>
        <AccountType/>
      </UserInfo>
      <UserInfo>
        <DisplayName>Ristola Hanna</DisplayName>
        <AccountId>139</AccountId>
        <AccountType/>
      </UserInfo>
      <UserInfo>
        <DisplayName>Soikkeli Anu Hannele</DisplayName>
        <AccountId>140</AccountId>
        <AccountType/>
      </UserInfo>
      <UserInfo>
        <DisplayName>Talanen Anniina</DisplayName>
        <AccountId>141</AccountId>
        <AccountType/>
      </UserInfo>
      <UserInfo>
        <DisplayName>Tapper Tarja</DisplayName>
        <AccountId>142</AccountId>
        <AccountType/>
      </UserInfo>
      <UserInfo>
        <DisplayName>Åberg Hannele</DisplayName>
        <AccountId>143</AccountId>
        <AccountType/>
      </UserInfo>
      <UserInfo>
        <DisplayName>Menezes Saara</DisplayName>
        <AccountId>144</AccountId>
        <AccountType/>
      </UserInfo>
      <UserInfo>
        <DisplayName>Kuukasjärvi Eija</DisplayName>
        <AccountId>145</AccountId>
        <AccountType/>
      </UserInfo>
      <UserInfo>
        <DisplayName>Kuikka Iita Anna Maria</DisplayName>
        <AccountId>146</AccountId>
        <AccountType/>
      </UserInfo>
      <UserInfo>
        <DisplayName>Harmsen Sari Johanna</DisplayName>
        <AccountId>147</AccountId>
        <AccountType/>
      </UserInfo>
      <UserInfo>
        <DisplayName>Heikkinen Mari</DisplayName>
        <AccountId>148</AccountId>
        <AccountType/>
      </UserInfo>
      <UserInfo>
        <DisplayName>Granö Sari</DisplayName>
        <AccountId>149</AccountId>
        <AccountType/>
      </UserInfo>
      <UserInfo>
        <DisplayName>Grönlund Juha-Matti</DisplayName>
        <AccountId>150</AccountId>
        <AccountType/>
      </UserInfo>
      <UserInfo>
        <DisplayName>Harinen Sirpa</DisplayName>
        <AccountId>151</AccountId>
        <AccountType/>
      </UserInfo>
      <UserInfo>
        <DisplayName>Heikkilä Kristina</DisplayName>
        <AccountId>152</AccountId>
        <AccountType/>
      </UserInfo>
      <UserInfo>
        <DisplayName>Saloranta Pauli</DisplayName>
        <AccountId>153</AccountId>
        <AccountType/>
      </UserInfo>
      <UserInfo>
        <DisplayName>Meriläinen Jaana</DisplayName>
        <AccountId>154</AccountId>
        <AccountType/>
      </UserInfo>
      <UserInfo>
        <DisplayName>Perilä Juha</DisplayName>
        <AccountId>155</AccountId>
        <AccountType/>
      </UserInfo>
      <UserInfo>
        <DisplayName>jari.maki-arvela</DisplayName>
        <AccountId>156</AccountId>
        <AccountType/>
      </UserInfo>
      <UserInfo>
        <DisplayName>Hohti Tintti</DisplayName>
        <AccountId>157</AccountId>
        <AccountType/>
      </UserInfo>
      <UserInfo>
        <DisplayName>Hämäläinen Jaana</DisplayName>
        <AccountId>158</AccountId>
        <AccountType/>
      </UserInfo>
      <UserInfo>
        <DisplayName>johanna.kallio</DisplayName>
        <AccountId>159</AccountId>
        <AccountType/>
      </UserInfo>
      <UserInfo>
        <DisplayName>Kivimäki Saija</DisplayName>
        <AccountId>160</AccountId>
        <AccountType/>
      </UserInfo>
      <UserInfo>
        <DisplayName>Kämäräinen Maarit</DisplayName>
        <AccountId>161</AccountId>
        <AccountType/>
      </UserInfo>
      <UserInfo>
        <DisplayName>Leikkipuisto Orava</DisplayName>
        <AccountId>162</AccountId>
        <AccountType/>
      </UserInfo>
      <UserInfo>
        <DisplayName>Leikkipuisto Hilleri</DisplayName>
        <AccountId>163</AccountId>
        <AccountType/>
      </UserInfo>
      <UserInfo>
        <DisplayName>Leikkipuisto Roihuvuori</DisplayName>
        <AccountId>164</AccountId>
        <AccountType/>
      </UserInfo>
      <UserInfo>
        <DisplayName>Leikkipuisto Tuorinniemi</DisplayName>
        <AccountId>165</AccountId>
        <AccountType/>
      </UserInfo>
      <UserInfo>
        <DisplayName>Minerva Serafiina</DisplayName>
        <AccountId>166</AccountId>
        <AccountType/>
      </UserInfo>
      <UserInfo>
        <DisplayName>merja.malmberg</DisplayName>
        <AccountId>167</AccountId>
        <AccountType/>
      </UserInfo>
      <UserInfo>
        <DisplayName>Pakkanen Anna</DisplayName>
        <AccountId>168</AccountId>
        <AccountType/>
      </UserInfo>
      <UserInfo>
        <DisplayName>Heikkonen Milla</DisplayName>
        <AccountId>72</AccountId>
        <AccountType/>
      </UserInfo>
      <UserInfo>
        <DisplayName>Von Gruenewaldt Nina</DisplayName>
        <AccountId>169</AccountId>
        <AccountType/>
      </UserInfo>
      <UserInfo>
        <DisplayName>Seppä Wilhelmiina</DisplayName>
        <AccountId>170</AccountId>
        <AccountType/>
      </UserInfo>
      <UserInfo>
        <DisplayName>Österlund-Toivonen Susanne</DisplayName>
        <AccountId>171</AccountId>
        <AccountType/>
      </UserInfo>
      <UserInfo>
        <DisplayName>Nousiainen Eeva</DisplayName>
        <AccountId>172</AccountId>
        <AccountType/>
      </UserInfo>
      <UserInfo>
        <DisplayName>Alhainen Veera</DisplayName>
        <AccountId>71</AccountId>
        <AccountType/>
      </UserInfo>
      <UserInfo>
        <DisplayName>Suutarinen Tiia</DisplayName>
        <AccountId>173</AccountId>
        <AccountType/>
      </UserInfo>
      <UserInfo>
        <DisplayName>Sabally Ansumana</DisplayName>
        <AccountId>174</AccountId>
        <AccountType/>
      </UserInfo>
      <UserInfo>
        <DisplayName>Sjöblom Michael</DisplayName>
        <AccountId>175</AccountId>
        <AccountType/>
      </UserInfo>
      <UserInfo>
        <DisplayName>Parkkinen Sanna (Helsingin seurakuntayhtymä)</DisplayName>
        <AccountId>176</AccountId>
        <AccountType/>
      </UserInfo>
      <UserInfo>
        <DisplayName>Qoje</DisplayName>
        <AccountId>177</AccountId>
        <AccountType/>
      </UserInfo>
      <UserInfo>
        <DisplayName>Sorsa Taru</DisplayName>
        <AccountId>178</AccountId>
        <AccountType/>
      </UserInfo>
      <UserInfo>
        <DisplayName>Perkiö Emilia</DisplayName>
        <AccountId>179</AccountId>
        <AccountType/>
      </UserInfo>
      <UserInfo>
        <DisplayName>easton.vartiointi</DisplayName>
        <AccountId>180</AccountId>
        <AccountType/>
      </UserInfo>
      <UserInfo>
        <DisplayName>sami.pokka</DisplayName>
        <AccountId>181</AccountId>
        <AccountType/>
      </UserInfo>
      <UserInfo>
        <DisplayName>Manner Sanna</DisplayName>
        <AccountId>182</AccountId>
        <AccountType/>
      </UserInfo>
      <UserInfo>
        <DisplayName>Torvinen Miia</DisplayName>
        <AccountId>183</AccountId>
        <AccountType/>
      </UserInfo>
      <UserInfo>
        <DisplayName>Okoye Katja</DisplayName>
        <AccountId>184</AccountId>
        <AccountType/>
      </UserInfo>
      <UserInfo>
        <DisplayName>Punkka Tytti</DisplayName>
        <AccountId>185</AccountId>
        <AccountType/>
      </UserInfo>
      <UserInfo>
        <DisplayName>Hyvönen Sami</DisplayName>
        <AccountId>186</AccountId>
        <AccountType/>
      </UserInfo>
      <UserInfo>
        <DisplayName>Njumbe Njikang Minna</DisplayName>
        <AccountId>187</AccountId>
        <AccountType/>
      </UserInfo>
      <UserInfo>
        <DisplayName>Trast Johanna</DisplayName>
        <AccountId>188</AccountId>
        <AccountType/>
      </UserInfo>
      <UserInfo>
        <DisplayName>Levänen Seija Orvokki</DisplayName>
        <AccountId>189</AccountId>
        <AccountType/>
      </UserInfo>
      <UserInfo>
        <DisplayName>Mustonen Tiina Marjaana</DisplayName>
        <AccountId>190</AccountId>
        <AccountType/>
      </UserInfo>
      <UserInfo>
        <DisplayName>Bang Maria</DisplayName>
        <AccountId>191</AccountId>
        <AccountType/>
      </UserInfo>
      <UserInfo>
        <DisplayName>Netta Puustinen</DisplayName>
        <AccountId>192</AccountId>
        <AccountType/>
      </UserInfo>
      <UserInfo>
        <DisplayName>Saara Kokkonen</DisplayName>
        <AccountId>193</AccountId>
        <AccountType/>
      </UserInfo>
      <UserInfo>
        <DisplayName>Herlin Anki</DisplayName>
        <AccountId>194</AccountId>
        <AccountType/>
      </UserInfo>
      <UserInfo>
        <DisplayName>Arsene Towa</DisplayName>
        <AccountId>195</AccountId>
        <AccountType/>
      </UserInfo>
      <UserInfo>
        <DisplayName>Inkinen Anu</DisplayName>
        <AccountId>196</AccountId>
        <AccountType/>
      </UserInfo>
      <UserInfo>
        <DisplayName>Karjalainen Jyrki</DisplayName>
        <AccountId>197</AccountId>
        <AccountType/>
      </UserInfo>
      <UserInfo>
        <DisplayName>Jalava Satu</DisplayName>
        <AccountId>198</AccountId>
        <AccountType/>
      </UserInfo>
      <UserInfo>
        <DisplayName>Jyri Flinck</DisplayName>
        <AccountId>199</AccountId>
        <AccountType/>
      </UserInfo>
      <UserInfo>
        <DisplayName>Karhunen Jutta-Riina</DisplayName>
        <AccountId>200</AccountId>
        <AccountType/>
      </UserInfo>
      <UserInfo>
        <DisplayName>Klockars Eija</DisplayName>
        <AccountId>109</AccountId>
        <AccountType/>
      </UserInfo>
      <UserInfo>
        <DisplayName>Komppula Sami</DisplayName>
        <AccountId>117</AccountId>
        <AccountType/>
      </UserInfo>
      <UserInfo>
        <DisplayName>Rautavuori Helena</DisplayName>
        <AccountId>201</AccountId>
        <AccountType/>
      </UserInfo>
      <UserInfo>
        <DisplayName>Saari Selina</DisplayName>
        <AccountId>202</AccountId>
        <AccountType/>
      </UserInfo>
      <UserInfo>
        <DisplayName>Rautio Päivi</DisplayName>
        <AccountId>203</AccountId>
        <AccountType/>
      </UserInfo>
      <UserInfo>
        <DisplayName>Leikkipuisto Mustapuro</DisplayName>
        <AccountId>204</AccountId>
        <AccountType/>
      </UserInfo>
      <UserInfo>
        <DisplayName>liban.ismail</DisplayName>
        <AccountId>205</AccountId>
        <AccountType/>
      </UserInfo>
      <UserInfo>
        <DisplayName>Leikkipuisto Iso-Antti</DisplayName>
        <AccountId>206</AccountId>
        <AccountType/>
      </UserInfo>
      <UserInfo>
        <DisplayName>tyyskä ritva</DisplayName>
        <AccountId>207</AccountId>
        <AccountType/>
      </UserInfo>
      <UserInfo>
        <DisplayName>Honkajuuri Lika</DisplayName>
        <AccountId>208</AccountId>
        <AccountType/>
      </UserInfo>
      <UserInfo>
        <DisplayName>Kivinen Nina</DisplayName>
        <AccountId>209</AccountId>
        <AccountType/>
      </UserInfo>
      <UserInfo>
        <DisplayName>Laitinen Johanna Minda</DisplayName>
        <AccountId>210</AccountId>
        <AccountType/>
      </UserInfo>
      <UserInfo>
        <DisplayName>Leikkipuisto Rusthollari</DisplayName>
        <AccountId>211</AccountId>
        <AccountType/>
      </UserInfo>
      <UserInfo>
        <DisplayName>Purhonen Pertti</DisplayName>
        <AccountId>212</AccountId>
        <AccountType/>
      </UserInfo>
      <UserInfo>
        <DisplayName>Tommola Tuomo</DisplayName>
        <AccountId>213</AccountId>
        <AccountType/>
      </UserInfo>
      <UserInfo>
        <DisplayName>Puustell-Kaskimo Jenni</DisplayName>
        <AccountId>214</AccountId>
        <AccountType/>
      </UserInfo>
      <UserInfo>
        <DisplayName>Jacobsson Marianne</DisplayName>
        <AccountId>215</AccountId>
        <AccountType/>
      </UserInfo>
      <UserInfo>
        <DisplayName>kerttu.korhonen</DisplayName>
        <AccountId>216</AccountId>
        <AccountType/>
      </UserInfo>
      <UserInfo>
        <DisplayName>Jasminella Kangas</DisplayName>
        <AccountId>217</AccountId>
        <AccountType/>
      </UserInfo>
      <UserInfo>
        <DisplayName>Pascale Lena</DisplayName>
        <AccountId>218</AccountId>
        <AccountType/>
      </UserInfo>
      <UserInfo>
        <DisplayName>Paunu Petra Johanna</DisplayName>
        <AccountId>219</AccountId>
        <AccountType/>
      </UserInfo>
      <UserInfo>
        <DisplayName>Peussa Sari</DisplayName>
        <AccountId>220</AccountId>
        <AccountType/>
      </UserInfo>
      <UserInfo>
        <DisplayName>Laine Saana</DisplayName>
        <AccountId>221</AccountId>
        <AccountType/>
      </UserInfo>
      <UserInfo>
        <DisplayName>Alami Anisa</DisplayName>
        <AccountId>222</AccountId>
        <AccountType/>
      </UserInfo>
      <UserInfo>
        <DisplayName>Matias Lehtomäki</DisplayName>
        <AccountId>223</AccountId>
        <AccountType/>
      </UserInfo>
      <UserInfo>
        <DisplayName>Eliisa Ahlstedt</DisplayName>
        <AccountId>224</AccountId>
        <AccountType/>
      </UserInfo>
      <UserInfo>
        <DisplayName>Mika Rouvinen</DisplayName>
        <AccountId>225</AccountId>
        <AccountType/>
      </UserInfo>
      <UserInfo>
        <DisplayName>Barbato Belinda</DisplayName>
        <AccountId>226</AccountId>
        <AccountType/>
      </UserInfo>
      <UserInfo>
        <DisplayName>Bergström Ulla Katriina</DisplayName>
        <AccountId>227</AccountId>
        <AccountType/>
      </UserInfo>
      <UserInfo>
        <DisplayName>Nyholm Mikael</DisplayName>
        <AccountId>228</AccountId>
        <AccountType/>
      </UserInfo>
      <UserInfo>
        <DisplayName>Rosenqvist Anders</DisplayName>
        <AccountId>229</AccountId>
        <AccountType/>
      </UserInfo>
      <UserInfo>
        <DisplayName>lauri.halla</DisplayName>
        <AccountId>230</AccountId>
        <AccountType/>
      </UserInfo>
      <UserInfo>
        <DisplayName>Sotka Ria</DisplayName>
        <AccountId>231</AccountId>
        <AccountType/>
      </UserInfo>
      <UserInfo>
        <DisplayName>Happonen Olli</DisplayName>
        <AccountId>232</AccountId>
        <AccountType/>
      </UserInfo>
      <UserInfo>
        <DisplayName>Isohanni Maria</DisplayName>
        <AccountId>233</AccountId>
        <AccountType/>
      </UserInfo>
      <UserInfo>
        <DisplayName>Tapiola Annukka Maria</DisplayName>
        <AccountId>234</AccountId>
        <AccountType/>
      </UserInfo>
      <UserInfo>
        <DisplayName>Varjonen Vili</DisplayName>
        <AccountId>235</AccountId>
        <AccountType/>
      </UserInfo>
      <UserInfo>
        <DisplayName>Nygård Ami</DisplayName>
        <AccountId>236</AccountId>
        <AccountType/>
      </UserInfo>
      <UserInfo>
        <DisplayName>Mikkonen Janne</DisplayName>
        <AccountId>237</AccountId>
        <AccountType/>
      </UserInfo>
      <UserInfo>
        <DisplayName>Haapaniemi Arja</DisplayName>
        <AccountId>238</AccountId>
        <AccountType/>
      </UserInfo>
      <UserInfo>
        <DisplayName>Leikkipuisto Sanna</DisplayName>
        <AccountId>239</AccountId>
        <AccountType/>
      </UserInfo>
      <UserInfo>
        <DisplayName>Leikkipuisto Lehdokki</DisplayName>
        <AccountId>240</AccountId>
        <AccountType/>
      </UserInfo>
      <UserInfo>
        <DisplayName>Soininen Anna-Leena</DisplayName>
        <AccountId>105</AccountId>
        <AccountType/>
      </UserInfo>
      <UserInfo>
        <DisplayName>Heinonen Anne</DisplayName>
        <AccountId>114</AccountId>
        <AccountType/>
      </UserInfo>
      <UserInfo>
        <DisplayName>Johanna Seppä</DisplayName>
        <AccountId>241</AccountId>
        <AccountType/>
      </UserInfo>
      <UserInfo>
        <DisplayName>Kyllönen Kristian</DisplayName>
        <AccountId>242</AccountId>
        <AccountType/>
      </UserInfo>
      <UserInfo>
        <DisplayName>elina.holopainen</DisplayName>
        <AccountId>243</AccountId>
        <AccountType/>
      </UserInfo>
      <UserInfo>
        <DisplayName>Hellberg Emilia</DisplayName>
        <AccountId>244</AccountId>
        <AccountType/>
      </UserInfo>
      <UserInfo>
        <DisplayName>Haaparanta Elizabeth</DisplayName>
        <AccountId>245</AccountId>
        <AccountType/>
      </UserInfo>
      <UserInfo>
        <DisplayName>Pulkkinen Anu</DisplayName>
        <AccountId>91</AccountId>
        <AccountType/>
      </UserInfo>
      <UserInfo>
        <DisplayName>Naams Gritten</DisplayName>
        <AccountId>246</AccountId>
        <AccountType/>
      </UserInfo>
      <UserInfo>
        <DisplayName>Timonen Eeva</DisplayName>
        <AccountId>97</AccountId>
        <AccountType/>
      </UserInfo>
      <UserInfo>
        <DisplayName>Ahlsten Ann-Marie</DisplayName>
        <AccountId>247</AccountId>
        <AccountType/>
      </UserInfo>
      <UserInfo>
        <DisplayName>Apajamies Tanja</DisplayName>
        <AccountId>248</AccountId>
        <AccountType/>
      </UserInfo>
      <UserInfo>
        <DisplayName>Friman Tuomo</DisplayName>
        <AccountId>249</AccountId>
        <AccountType/>
      </UserInfo>
      <UserInfo>
        <DisplayName>tuija.heinonen</DisplayName>
        <AccountId>250</AccountId>
        <AccountType/>
      </UserInfo>
      <UserInfo>
        <DisplayName>Huuhtiainen Pirjo</DisplayName>
        <AccountId>251</AccountId>
        <AccountType/>
      </UserInfo>
      <UserInfo>
        <DisplayName>Kankaanpää Kaisa</DisplayName>
        <AccountId>75</AccountId>
        <AccountType/>
      </UserInfo>
      <UserInfo>
        <DisplayName>Kettunen Ella</DisplayName>
        <AccountId>252</AccountId>
        <AccountType/>
      </UserInfo>
      <UserInfo>
        <DisplayName>Kuga Julia</DisplayName>
        <AccountId>253</AccountId>
        <AccountType/>
      </UserInfo>
      <UserInfo>
        <DisplayName>Kuusisalo Karri</DisplayName>
        <AccountId>254</AccountId>
        <AccountType/>
      </UserInfo>
      <UserInfo>
        <DisplayName>Leikkipuisto Arabia</DisplayName>
        <AccountId>255</AccountId>
        <AccountType/>
      </UserInfo>
      <UserInfo>
        <DisplayName>Leikkipuisto Vallila</DisplayName>
        <AccountId>256</AccountId>
        <AccountType/>
      </UserInfo>
      <UserInfo>
        <DisplayName>Mäki-Mikola Arja</DisplayName>
        <AccountId>257</AccountId>
        <AccountType/>
      </UserInfo>
      <UserInfo>
        <DisplayName>Penttilä Päivi</DisplayName>
        <AccountId>258</AccountId>
        <AccountType/>
      </UserInfo>
      <UserInfo>
        <DisplayName>Sagath Sirkku</DisplayName>
        <AccountId>259</AccountId>
        <AccountType/>
      </UserInfo>
      <UserInfo>
        <DisplayName>Sajalahti Katri</DisplayName>
        <AccountId>90</AccountId>
        <AccountType/>
      </UserInfo>
      <UserInfo>
        <DisplayName>Suokas-Laaksonen Mari</DisplayName>
        <AccountId>260</AccountId>
        <AccountType/>
      </UserInfo>
      <UserInfo>
        <DisplayName>Åfelt Katri</DisplayName>
        <AccountId>261</AccountId>
        <AccountType/>
      </UserInfo>
      <UserInfo>
        <DisplayName>Kairavuo Annika</DisplayName>
        <AccountId>262</AccountId>
        <AccountType/>
      </UserInfo>
      <UserInfo>
        <DisplayName>Elsinen Eeva</DisplayName>
        <AccountId>263</AccountId>
        <AccountType/>
      </UserInfo>
      <UserInfo>
        <DisplayName>Hynynen Noora</DisplayName>
        <AccountId>264</AccountId>
        <AccountType/>
      </UserInfo>
      <UserInfo>
        <DisplayName>Laukkanen Ville-pekka</DisplayName>
        <AccountId>265</AccountId>
        <AccountType/>
      </UserInfo>
      <UserInfo>
        <DisplayName>Leikkipuisto Nurkka</DisplayName>
        <AccountId>266</AccountId>
        <AccountType/>
      </UserInfo>
      <UserInfo>
        <DisplayName>Lempiäinen Tomi</DisplayName>
        <AccountId>267</AccountId>
        <AccountType/>
      </UserInfo>
      <UserInfo>
        <DisplayName>susanna.mara</DisplayName>
        <AccountId>268</AccountId>
        <AccountType/>
      </UserInfo>
      <UserInfo>
        <DisplayName>puistola.mll</DisplayName>
        <AccountId>269</AccountId>
        <AccountType/>
      </UserInfo>
      <UserInfo>
        <DisplayName>Silajärvi Mirja</DisplayName>
        <AccountId>270</AccountId>
        <AccountType/>
      </UserInfo>
      <UserInfo>
        <DisplayName>Starkkila Kristiina Maaria</DisplayName>
        <AccountId>271</AccountId>
        <AccountType/>
      </UserInfo>
      <UserInfo>
        <DisplayName>Teräväinen Johanna Tuulikki</DisplayName>
        <AccountId>272</AccountId>
        <AccountType/>
      </UserInfo>
      <UserInfo>
        <DisplayName>Uronen Katri Marja</DisplayName>
        <AccountId>273</AccountId>
        <AccountType/>
      </UserInfo>
      <UserInfo>
        <DisplayName>Vikström-Onnela Karin Lena</DisplayName>
        <AccountId>274</AccountId>
        <AccountType/>
      </UserInfo>
      <UserInfo>
        <DisplayName>Turkkelin Päivi</DisplayName>
        <AccountId>83</AccountId>
        <AccountType/>
      </UserInfo>
      <UserInfo>
        <DisplayName>Paukkala Sini</DisplayName>
        <AccountId>275</AccountId>
        <AccountType/>
      </UserInfo>
      <UserInfo>
        <DisplayName>Jero Virpi</DisplayName>
        <AccountId>276</AccountId>
        <AccountType/>
      </UserInfo>
      <UserInfo>
        <DisplayName>Rimpiläinen Emmi</DisplayName>
        <AccountId>277</AccountId>
        <AccountType/>
      </UserInfo>
      <UserInfo>
        <DisplayName>Sirviö Minna</DisplayName>
        <AccountId>278</AccountId>
        <AccountType/>
      </UserInfo>
      <UserInfo>
        <DisplayName>Atacocugu Soile Inkeri</DisplayName>
        <AccountId>279</AccountId>
        <AccountType/>
      </UserInfo>
      <UserInfo>
        <DisplayName>Määttä Paula</DisplayName>
        <AccountId>280</AccountId>
        <AccountType/>
      </UserInfo>
      <UserInfo>
        <DisplayName>Pitkänen Annemaria</DisplayName>
        <AccountId>281</AccountId>
        <AccountType/>
      </UserInfo>
      <UserInfo>
        <DisplayName>Paija Ella</DisplayName>
        <AccountId>282</AccountId>
        <AccountType/>
      </UserInfo>
      <UserInfo>
        <DisplayName>Junikka Essi</DisplayName>
        <AccountId>283</AccountId>
        <AccountType/>
      </UserInfo>
      <UserInfo>
        <DisplayName>antti.mantere</DisplayName>
        <AccountId>284</AccountId>
        <AccountType/>
      </UserInfo>
      <UserInfo>
        <DisplayName>Vähäsarja Ulla-Maija</DisplayName>
        <AccountId>285</AccountId>
        <AccountType/>
      </UserInfo>
      <UserInfo>
        <DisplayName>Lahtinen Tuuli</DisplayName>
        <AccountId>286</AccountId>
        <AccountType/>
      </UserInfo>
      <UserInfo>
        <DisplayName>Tuija Väärälä</DisplayName>
        <AccountId>287</AccountId>
        <AccountType/>
      </UserInfo>
      <UserInfo>
        <DisplayName>Ruutila Juha</DisplayName>
        <AccountId>288</AccountId>
        <AccountType/>
      </UserInfo>
      <UserInfo>
        <DisplayName>Ryyppö Milla</DisplayName>
        <AccountId>289</AccountId>
        <AccountType/>
      </UserInfo>
      <UserInfo>
        <DisplayName>Palanne Heidi</DisplayName>
        <AccountId>290</AccountId>
        <AccountType/>
      </UserInfo>
      <UserInfo>
        <DisplayName>Silmunen Veera</DisplayName>
        <AccountId>291</AccountId>
        <AccountType/>
      </UserInfo>
      <UserInfo>
        <DisplayName>Aalto Anni</DisplayName>
        <AccountId>292</AccountId>
        <AccountType/>
      </UserInfo>
      <UserInfo>
        <DisplayName>niklas.ahlsved</DisplayName>
        <AccountId>293</AccountId>
        <AccountType/>
      </UserInfo>
      <UserInfo>
        <DisplayName>sonja.alin</DisplayName>
        <AccountId>294</AccountId>
        <AccountType/>
      </UserInfo>
      <UserInfo>
        <DisplayName>Argillander Heidi</DisplayName>
        <AccountId>295</AccountId>
        <AccountType/>
      </UserInfo>
      <UserInfo>
        <DisplayName>Borgström Sari</DisplayName>
        <AccountId>296</AccountId>
        <AccountType/>
      </UserInfo>
      <UserInfo>
        <DisplayName>Granström Heidi</DisplayName>
        <AccountId>297</AccountId>
        <AccountType/>
      </UserInfo>
      <UserInfo>
        <DisplayName>Hartonen Elise</DisplayName>
        <AccountId>298</AccountId>
        <AccountType/>
      </UserInfo>
      <UserInfo>
        <DisplayName>tiina.hallakorpi</DisplayName>
        <AccountId>299</AccountId>
        <AccountType/>
      </UserInfo>
      <UserInfo>
        <DisplayName>Heinonen Anne</DisplayName>
        <AccountId>300</AccountId>
        <AccountType/>
      </UserInfo>
      <UserInfo>
        <DisplayName>margit.isomaki</DisplayName>
        <AccountId>301</AccountId>
        <AccountType/>
      </UserInfo>
      <UserInfo>
        <DisplayName>Ikäheimonen Anne</DisplayName>
        <AccountId>302</AccountId>
        <AccountType/>
      </UserInfo>
      <UserInfo>
        <DisplayName>Kaila Aino</DisplayName>
        <AccountId>303</AccountId>
        <AccountType/>
      </UserInfo>
      <UserInfo>
        <DisplayName>Kanula Santeri</DisplayName>
        <AccountId>304</AccountId>
        <AccountType/>
      </UserInfo>
      <UserInfo>
        <DisplayName>Karlsson Lotta</DisplayName>
        <AccountId>305</AccountId>
        <AccountType/>
      </UserInfo>
      <UserInfo>
        <DisplayName>mikko.kierikki</DisplayName>
        <AccountId>306</AccountId>
        <AccountType/>
      </UserInfo>
      <UserInfo>
        <DisplayName>Kopperoinen Markus</DisplayName>
        <AccountId>307</AccountId>
        <AccountType/>
      </UserInfo>
      <UserInfo>
        <DisplayName>Kokko Tiia</DisplayName>
        <AccountId>308</AccountId>
        <AccountType/>
      </UserInfo>
      <UserInfo>
        <DisplayName>Leikkipuisto Jakomäki</DisplayName>
        <AccountId>309</AccountId>
        <AccountType/>
      </UserInfo>
      <UserInfo>
        <DisplayName>Leskinen Janne Juhani</DisplayName>
        <AccountId>310</AccountId>
        <AccountType/>
      </UserInfo>
      <UserInfo>
        <DisplayName>Majanen Jane</DisplayName>
        <AccountId>311</AccountId>
        <AccountType/>
      </UserInfo>
      <UserInfo>
        <DisplayName>Mäki-Arvela Tiina</DisplayName>
        <AccountId>312</AccountId>
        <AccountType/>
      </UserInfo>
      <UserInfo>
        <DisplayName>Marjo Meijula</DisplayName>
        <AccountId>313</AccountId>
        <AccountType/>
      </UserInfo>
      <UserInfo>
        <DisplayName>Markku Merivirta</DisplayName>
        <AccountId>314</AccountId>
        <AccountType/>
      </UserInfo>
      <UserInfo>
        <DisplayName>paula.narhi</DisplayName>
        <AccountId>315</AccountId>
        <AccountType/>
      </UserInfo>
      <UserInfo>
        <DisplayName>Nurminen Tiina</DisplayName>
        <AccountId>316</AccountId>
        <AccountType/>
      </UserInfo>
      <UserInfo>
        <DisplayName>Mirja Neuvonen</DisplayName>
        <AccountId>317</AccountId>
        <AccountType/>
      </UserInfo>
      <UserInfo>
        <DisplayName>Olkinuora Anna-Leena</DisplayName>
        <AccountId>318</AccountId>
        <AccountType/>
      </UserInfo>
      <UserInfo>
        <DisplayName>Perttilä Elina</DisplayName>
        <AccountId>319</AccountId>
        <AccountType/>
      </UserInfo>
      <UserInfo>
        <DisplayName>Päiväkoti Alppikylä</DisplayName>
        <AccountId>320</AccountId>
        <AccountType/>
      </UserInfo>
      <UserInfo>
        <DisplayName>Päiväkoti Naava</DisplayName>
        <AccountId>321</AccountId>
        <AccountType/>
      </UserInfo>
      <UserInfo>
        <DisplayName>Peltola Susa</DisplayName>
        <AccountId>322</AccountId>
        <AccountType/>
      </UserInfo>
      <UserInfo>
        <DisplayName>Rissanen Outi</DisplayName>
        <AccountId>323</AccountId>
        <AccountType/>
      </UserInfo>
      <UserInfo>
        <DisplayName>Rydman Mirja</DisplayName>
        <AccountId>324</AccountId>
        <AccountType/>
      </UserInfo>
      <UserInfo>
        <DisplayName>Saalasti Susanna</DisplayName>
        <AccountId>325</AccountId>
        <AccountType/>
      </UserInfo>
      <UserInfo>
        <DisplayName>seija.saarinen</DisplayName>
        <AccountId>326</AccountId>
        <AccountType/>
      </UserInfo>
      <UserInfo>
        <DisplayName>Sallas Leena</DisplayName>
        <AccountId>327</AccountId>
        <AccountType/>
      </UserInfo>
      <UserInfo>
        <DisplayName>tuire.siili</DisplayName>
        <AccountId>328</AccountId>
        <AccountType/>
      </UserInfo>
      <UserInfo>
        <DisplayName>Siimeslahti Sarlotta</DisplayName>
        <AccountId>329</AccountId>
        <AccountType/>
      </UserInfo>
      <UserInfo>
        <DisplayName>krissu.sirola</DisplayName>
        <AccountId>330</AccountId>
        <AccountType/>
      </UserInfo>
      <UserInfo>
        <DisplayName>Sorvali Eveliina Jaana</DisplayName>
        <AccountId>331</AccountId>
        <AccountType/>
      </UserInfo>
      <UserInfo>
        <DisplayName>Savoranta Sirpa</DisplayName>
        <AccountId>332</AccountId>
        <AccountType/>
      </UserInfo>
      <UserInfo>
        <DisplayName>Taira Tiia Marika</DisplayName>
        <AccountId>333</AccountId>
        <AccountType/>
      </UserInfo>
      <UserInfo>
        <DisplayName>Tolvanen Suvi-Sanna</DisplayName>
        <AccountId>82</AccountId>
        <AccountType/>
      </UserInfo>
      <UserInfo>
        <DisplayName>Turkulainen Eija</DisplayName>
        <AccountId>334</AccountId>
        <AccountType/>
      </UserInfo>
      <UserInfo>
        <DisplayName>Toivakka Annina</DisplayName>
        <AccountId>335</AccountId>
        <AccountType/>
      </UserInfo>
      <UserInfo>
        <DisplayName>Teittinen Pasi Heikki Juhani</DisplayName>
        <AccountId>336</AccountId>
        <AccountType/>
      </UserInfo>
      <UserInfo>
        <DisplayName>Utso Niina</DisplayName>
        <AccountId>337</AccountId>
        <AccountType/>
      </UserInfo>
      <UserInfo>
        <DisplayName>Heinlahti Kaisa</DisplayName>
        <AccountId>338</AccountId>
        <AccountType/>
      </UserInfo>
      <UserInfo>
        <DisplayName>Johansson Nina</DisplayName>
        <AccountId>339</AccountId>
        <AccountType/>
      </UserInfo>
      <UserInfo>
        <DisplayName>Khafif Kamal</DisplayName>
        <AccountId>340</AccountId>
        <AccountType/>
      </UserInfo>
      <UserInfo>
        <DisplayName>Juha.Anttinen</DisplayName>
        <AccountId>341</AccountId>
        <AccountType/>
      </UserInfo>
      <UserInfo>
        <DisplayName>Demirtas Eeva-Kerttu</DisplayName>
        <AccountId>342</AccountId>
        <AccountType/>
      </UserInfo>
      <UserInfo>
        <DisplayName>Gustafsson Emilia</DisplayName>
        <AccountId>343</AccountId>
        <AccountType/>
      </UserInfo>
      <UserInfo>
        <DisplayName>ennaltaestava.helsinki</DisplayName>
        <AccountId>344</AccountId>
        <AccountType/>
      </UserInfo>
      <UserInfo>
        <DisplayName>laura.ikonen</DisplayName>
        <AccountId>345</AccountId>
        <AccountType/>
      </UserInfo>
      <UserInfo>
        <DisplayName>jpj.puustinen</DisplayName>
        <AccountId>346</AccountId>
        <AccountType/>
      </UserInfo>
      <UserInfo>
        <DisplayName>Kaajakari Antti</DisplayName>
        <AccountId>347</AccountId>
        <AccountType/>
      </UserInfo>
      <UserInfo>
        <DisplayName>Kari Hannele</DisplayName>
        <AccountId>348</AccountId>
        <AccountType/>
      </UserInfo>
      <UserInfo>
        <DisplayName>Kauppinen Merja</DisplayName>
        <AccountId>58</AccountId>
        <AccountType/>
      </UserInfo>
      <UserInfo>
        <DisplayName>Kivelä Sami</DisplayName>
        <AccountId>349</AccountId>
        <AccountType/>
      </UserInfo>
      <UserInfo>
        <DisplayName>niklas.kraknas</DisplayName>
        <AccountId>350</AccountId>
        <AccountType/>
      </UserInfo>
      <UserInfo>
        <DisplayName>Kurhinen Alla</DisplayName>
        <AccountId>351</AccountId>
        <AccountType/>
      </UserInfo>
      <UserInfo>
        <DisplayName>Laine Henrik</DisplayName>
        <AccountId>352</AccountId>
        <AccountType/>
      </UserInfo>
      <UserInfo>
        <DisplayName>Lantinen Erja Annikki</DisplayName>
        <AccountId>353</AccountId>
        <AccountType/>
      </UserInfo>
      <UserInfo>
        <DisplayName>Lappalainen Pasi</DisplayName>
        <AccountId>354</AccountId>
        <AccountType/>
      </UserInfo>
      <UserInfo>
        <DisplayName>Leikkipuisto Kurranummi</DisplayName>
        <AccountId>355</AccountId>
        <AccountType/>
      </UserInfo>
      <UserInfo>
        <DisplayName>Leikkipuisto Tapuli</DisplayName>
        <AccountId>356</AccountId>
        <AccountType/>
      </UserInfo>
      <UserInfo>
        <DisplayName>Lilja Sari</DisplayName>
        <AccountId>357</AccountId>
        <AccountType/>
      </UserInfo>
      <UserInfo>
        <DisplayName>Lindfors Marju</DisplayName>
        <AccountId>358</AccountId>
        <AccountType/>
      </UserInfo>
      <UserInfo>
        <DisplayName>Lintula Heikki</DisplayName>
        <AccountId>73</AccountId>
        <AccountType/>
      </UserInfo>
      <UserInfo>
        <DisplayName>Mikkola Sirpa</DisplayName>
        <AccountId>359</AccountId>
        <AccountType/>
      </UserInfo>
      <UserInfo>
        <DisplayName>Muhonen Jenni</DisplayName>
        <AccountId>68</AccountId>
        <AccountType/>
      </UserInfo>
      <UserInfo>
        <DisplayName>katja.muranen</DisplayName>
        <AccountId>360</AccountId>
        <AccountType/>
      </UserInfo>
      <UserInfo>
        <DisplayName>Myllykoski Marjo</DisplayName>
        <AccountId>361</AccountId>
        <AccountType/>
      </UserInfo>
      <UserInfo>
        <DisplayName>Mäkelä Sari</DisplayName>
        <AccountId>362</AccountId>
        <AccountType/>
      </UserInfo>
      <UserInfo>
        <DisplayName>Naskali Kirsi</DisplayName>
        <AccountId>363</AccountId>
        <AccountType/>
      </UserInfo>
      <UserInfo>
        <DisplayName>Nieminen Anniina</DisplayName>
        <AccountId>364</AccountId>
        <AccountType/>
      </UserInfo>
      <UserInfo>
        <DisplayName>Njie Annamari</DisplayName>
        <AccountId>365</AccountId>
        <AccountType/>
      </UserInfo>
      <UserInfo>
        <DisplayName>Ollikainen Saara</DisplayName>
        <AccountId>366</AccountId>
        <AccountType/>
      </UserInfo>
      <UserInfo>
        <DisplayName>Piipari Sari</DisplayName>
        <AccountId>367</AccountId>
        <AccountType/>
      </UserInfo>
      <UserInfo>
        <DisplayName>Abu Päivi</DisplayName>
        <AccountId>368</AccountId>
        <AccountType/>
      </UserInfo>
      <UserInfo>
        <DisplayName>Rahkonen Eija</DisplayName>
        <AccountId>369</AccountId>
        <AccountType/>
      </UserInfo>
      <UserInfo>
        <DisplayName>eppu.rantala</DisplayName>
        <AccountId>370</AccountId>
        <AccountType/>
      </UserInfo>
      <UserInfo>
        <DisplayName>Romppala Liisa</DisplayName>
        <AccountId>371</AccountId>
        <AccountType/>
      </UserInfo>
      <UserInfo>
        <DisplayName>Ruotsalainen Pirjo</DisplayName>
        <AccountId>372</AccountId>
        <AccountType/>
      </UserInfo>
      <UserInfo>
        <DisplayName>Räisä Pauli</DisplayName>
        <AccountId>65</AccountId>
        <AccountType/>
      </UserInfo>
      <UserInfo>
        <DisplayName>Salo Janika</DisplayName>
        <AccountId>373</AccountId>
        <AccountType/>
      </UserInfo>
      <UserInfo>
        <DisplayName>Salokanto Leena</DisplayName>
        <AccountId>374</AccountId>
        <AccountType/>
      </UserInfo>
      <UserInfo>
        <DisplayName>Siljama Heli</DisplayName>
        <AccountId>375</AccountId>
        <AccountType/>
      </UserInfo>
      <UserInfo>
        <DisplayName>Tirkkonen Jaana</DisplayName>
        <AccountId>107</AccountId>
        <AccountType/>
      </UserInfo>
      <UserInfo>
        <DisplayName>Tuomioksa Heidi</DisplayName>
        <AccountId>376</AccountId>
        <AccountType/>
      </UserInfo>
      <UserInfo>
        <DisplayName>Valkonen Pia</DisplayName>
        <AccountId>377</AccountId>
        <AccountType/>
      </UserInfo>
      <UserInfo>
        <DisplayName>Veikolainen Paavo</DisplayName>
        <AccountId>378</AccountId>
        <AccountType/>
      </UserInfo>
      <UserInfo>
        <DisplayName>Vesanen Maarit Hannele</DisplayName>
        <AccountId>379</AccountId>
        <AccountType/>
      </UserInfo>
      <UserInfo>
        <DisplayName>Auvinen Maija</DisplayName>
        <AccountId>380</AccountId>
        <AccountType/>
      </UserInfo>
      <UserInfo>
        <DisplayName>Ekfors Katja</DisplayName>
        <AccountId>381</AccountId>
        <AccountType/>
      </UserInfo>
      <UserInfo>
        <DisplayName>Ikonen Antti</DisplayName>
        <AccountId>382</AccountId>
        <AccountType/>
      </UserInfo>
      <UserInfo>
        <DisplayName>Järnefelt Paula</DisplayName>
        <AccountId>383</AccountId>
        <AccountType/>
      </UserInfo>
      <UserInfo>
        <DisplayName>Jenny Jumppanen</DisplayName>
        <AccountId>384</AccountId>
        <AccountType/>
      </UserInfo>
      <UserInfo>
        <DisplayName>Karnisto Tiia</DisplayName>
        <AccountId>385</AccountId>
        <AccountType/>
      </UserInfo>
      <UserInfo>
        <DisplayName>Keinänen Susanna</DisplayName>
        <AccountId>386</AccountId>
        <AccountType/>
      </UserInfo>
      <UserInfo>
        <DisplayName>Korhonen Hanna</DisplayName>
        <AccountId>100</AccountId>
        <AccountType/>
      </UserInfo>
      <UserInfo>
        <DisplayName>Leikkipuisto Kesanto</DisplayName>
        <AccountId>387</AccountId>
        <AccountType/>
      </UserInfo>
      <UserInfo>
        <DisplayName>Leikkipuisto Linnunrata</DisplayName>
        <AccountId>388</AccountId>
        <AccountType/>
      </UserInfo>
      <UserInfo>
        <DisplayName>Luomanmäki Minja Tuulia</DisplayName>
        <AccountId>389</AccountId>
        <AccountType/>
      </UserInfo>
      <UserInfo>
        <DisplayName>Luttinen Hanna-Riikka</DisplayName>
        <AccountId>390</AccountId>
        <AccountType/>
      </UserInfo>
      <UserInfo>
        <DisplayName>Mensio Tarja</DisplayName>
        <AccountId>391</AccountId>
        <AccountType/>
      </UserInfo>
      <UserInfo>
        <DisplayName>Nieminen Antti</DisplayName>
        <AccountId>392</AccountId>
        <AccountType/>
      </UserInfo>
      <UserInfo>
        <DisplayName>Niiles Jussi</DisplayName>
        <AccountId>393</AccountId>
        <AccountType/>
      </UserInfo>
      <UserInfo>
        <DisplayName>Peltokangas Pete</DisplayName>
        <AccountId>394</AccountId>
        <AccountType/>
      </UserInfo>
      <UserInfo>
        <DisplayName>Peltonen Tuija Mirjam</DisplayName>
        <AccountId>395</AccountId>
        <AccountType/>
      </UserInfo>
      <UserInfo>
        <DisplayName>Pennanen Pekka</DisplayName>
        <AccountId>396</AccountId>
        <AccountType/>
      </UserInfo>
      <UserInfo>
        <DisplayName>Pulakka Päivi</DisplayName>
        <AccountId>397</AccountId>
        <AccountType/>
      </UserInfo>
      <UserInfo>
        <DisplayName>Pursiainen Mika</DisplayName>
        <AccountId>398</AccountId>
        <AccountType/>
      </UserInfo>
      <UserInfo>
        <DisplayName>Pälsynaho Anu</DisplayName>
        <AccountId>399</AccountId>
        <AccountType/>
      </UserInfo>
      <UserInfo>
        <DisplayName>Sin Anu</DisplayName>
        <AccountId>400</AccountId>
        <AccountType/>
      </UserInfo>
      <UserInfo>
        <DisplayName>Teemu Heikkilä</DisplayName>
        <AccountId>401</AccountId>
        <AccountType/>
      </UserInfo>
      <UserInfo>
        <DisplayName>Tomi Rantanen</DisplayName>
        <AccountId>402</AccountId>
        <AccountType/>
      </UserInfo>
      <UserInfo>
        <DisplayName>Töyrylä Kari</DisplayName>
        <AccountId>403</AccountId>
        <AccountType/>
      </UserInfo>
      <UserInfo>
        <DisplayName>Vehviläinen Sanna</DisplayName>
        <AccountId>404</AccountId>
        <AccountType/>
      </UserInfo>
      <UserInfo>
        <DisplayName>Virve Lipsanen</DisplayName>
        <AccountId>405</AccountId>
        <AccountType/>
      </UserInfo>
      <UserInfo>
        <DisplayName>Vuorinne Tarja</DisplayName>
        <AccountId>406</AccountId>
        <AccountType/>
      </UserInfo>
      <UserInfo>
        <DisplayName>Aalto Anu</DisplayName>
        <AccountId>407</AccountId>
        <AccountType/>
      </UserInfo>
      <UserInfo>
        <DisplayName>Anttonen Suvi</DisplayName>
        <AccountId>408</AccountId>
        <AccountType/>
      </UserInfo>
      <UserInfo>
        <DisplayName>Alho Marleena</DisplayName>
        <AccountId>409</AccountId>
        <AccountType/>
      </UserInfo>
      <UserInfo>
        <DisplayName>Fält Minna</DisplayName>
        <AccountId>78</AccountId>
        <AccountType/>
      </UserInfo>
      <UserInfo>
        <DisplayName>Färm Heli</DisplayName>
        <AccountId>410</AccountId>
        <AccountType/>
      </UserInfo>
      <UserInfo>
        <DisplayName>Glad Juha</DisplayName>
        <AccountId>411</AccountId>
        <AccountType/>
      </UserInfo>
      <UserInfo>
        <DisplayName>pia.hakkarainen</DisplayName>
        <AccountId>412</AccountId>
        <AccountType/>
      </UserInfo>
      <UserInfo>
        <DisplayName>Halonen Juhana</DisplayName>
        <AccountId>413</AccountId>
        <AccountType/>
      </UserInfo>
      <UserInfo>
        <DisplayName>Katri Hirvonen</DisplayName>
        <AccountId>414</AccountId>
        <AccountType/>
      </UserInfo>
      <UserInfo>
        <DisplayName>Häikiö Tuula</DisplayName>
        <AccountId>415</AccountId>
        <AccountType/>
      </UserInfo>
      <UserInfo>
        <DisplayName>Hänninen Anu J</DisplayName>
        <AccountId>416</AccountId>
        <AccountType/>
      </UserInfo>
      <UserInfo>
        <DisplayName>ip.puuhala</DisplayName>
        <AccountId>417</AccountId>
        <AccountType/>
      </UserInfo>
      <UserInfo>
        <DisplayName>Jauho Aimo</DisplayName>
        <AccountId>418</AccountId>
        <AccountType/>
      </UserInfo>
      <UserInfo>
        <DisplayName>Kangasjärvi Anna</DisplayName>
        <AccountId>64</AccountId>
        <AccountType/>
      </UserInfo>
      <UserInfo>
        <DisplayName>kasvunaalto</DisplayName>
        <AccountId>419</AccountId>
        <AccountType/>
      </UserInfo>
      <UserInfo>
        <DisplayName>Koivisto Riikka</DisplayName>
        <AccountId>420</AccountId>
        <AccountType/>
      </UserInfo>
      <UserInfo>
        <DisplayName>Kärri Jutta</DisplayName>
        <AccountId>421</AccountId>
        <AccountType/>
      </UserInfo>
      <UserInfo>
        <DisplayName>Laukkanen Erkki</DisplayName>
        <AccountId>422</AccountId>
        <AccountType/>
      </UserInfo>
      <UserInfo>
        <DisplayName>Leikkipuisto Maasälpä</DisplayName>
        <AccountId>423</AccountId>
        <AccountType/>
      </UserInfo>
      <UserInfo>
        <DisplayName>Leikkipuisto Salpausselkä</DisplayName>
        <AccountId>424</AccountId>
        <AccountType/>
      </UserInfo>
      <UserInfo>
        <DisplayName>Lotvonen Tarja</DisplayName>
        <AccountId>425</AccountId>
        <AccountType/>
      </UserInfo>
      <UserInfo>
        <DisplayName>pihlajamakiseura</DisplayName>
        <AccountId>426</AccountId>
        <AccountType/>
      </UserInfo>
      <UserInfo>
        <DisplayName>Myllymäki Miia</DisplayName>
        <AccountId>427</AccountId>
        <AccountType/>
      </UserInfo>
      <UserInfo>
        <DisplayName>Määttänen Matti Pekka Oskari</DisplayName>
        <AccountId>428</AccountId>
        <AccountType/>
      </UserInfo>
      <UserInfo>
        <DisplayName>Mölläri Anki</DisplayName>
        <AccountId>429</AccountId>
        <AccountType/>
      </UserInfo>
      <UserInfo>
        <DisplayName>Ojanen Tomi</DisplayName>
        <AccountId>430</AccountId>
        <AccountType/>
      </UserInfo>
      <UserInfo>
        <DisplayName>petri.paananen</DisplayName>
        <AccountId>431</AccountId>
        <AccountType/>
      </UserInfo>
      <UserInfo>
        <DisplayName>Paasio Susanna</DisplayName>
        <AccountId>432</AccountId>
        <AccountType/>
      </UserInfo>
      <UserInfo>
        <DisplayName>Packalen Lea</DisplayName>
        <AccountId>433</AccountId>
        <AccountType/>
      </UserInfo>
      <UserInfo>
        <DisplayName>Penttinen Elisa</DisplayName>
        <AccountId>434</AccountId>
        <AccountType/>
      </UserInfo>
      <UserInfo>
        <DisplayName>Punju Satu</DisplayName>
        <AccountId>435</AccountId>
        <AccountType/>
      </UserInfo>
      <UserInfo>
        <DisplayName>Pykälämäki Pia</DisplayName>
        <AccountId>436</AccountId>
        <AccountType/>
      </UserInfo>
      <UserInfo>
        <DisplayName>Pölyvuori Riikka</DisplayName>
        <AccountId>437</AccountId>
        <AccountType/>
      </UserInfo>
      <UserInfo>
        <DisplayName>Raitaranta Kia</DisplayName>
        <AccountId>438</AccountId>
        <AccountType/>
      </UserInfo>
      <UserInfo>
        <DisplayName>Rantanen Jarkko</DisplayName>
        <AccountId>439</AccountId>
        <AccountType/>
      </UserInfo>
      <UserInfo>
        <DisplayName>Johanna Saarinen</DisplayName>
        <AccountId>440</AccountId>
        <AccountType/>
      </UserInfo>
      <UserInfo>
        <DisplayName>Suoniemi Outi</DisplayName>
        <AccountId>441</AccountId>
        <AccountType/>
      </UserInfo>
      <UserInfo>
        <DisplayName>Yli-hankala Nea</DisplayName>
        <AccountId>442</AccountId>
        <AccountType/>
      </UserInfo>
      <UserInfo>
        <DisplayName>niklas.carlstedt</DisplayName>
        <AccountId>443</AccountId>
        <AccountType/>
      </UserInfo>
      <UserInfo>
        <DisplayName>Helenius Katja</DisplayName>
        <AccountId>444</AccountId>
        <AccountType/>
      </UserInfo>
      <UserInfo>
        <DisplayName>Hietikko Sanna</DisplayName>
        <AccountId>445</AccountId>
        <AccountType/>
      </UserInfo>
      <UserInfo>
        <DisplayName>Hirvensalo-Koskinen Anna-Maija</DisplayName>
        <AccountId>446</AccountId>
        <AccountType/>
      </UserInfo>
      <UserInfo>
        <DisplayName>Ibrahim Mohamed</DisplayName>
        <AccountId>447</AccountId>
        <AccountType/>
      </UserInfo>
      <UserInfo>
        <DisplayName>petri.jukanen</DisplayName>
        <AccountId>448</AccountId>
        <AccountType/>
      </UserInfo>
      <UserInfo>
        <DisplayName>Kettunen Ville</DisplayName>
        <AccountId>449</AccountId>
        <AccountType/>
      </UserInfo>
      <UserInfo>
        <DisplayName>riittakorhonen</DisplayName>
        <AccountId>450</AccountId>
        <AccountType/>
      </UserInfo>
      <UserInfo>
        <DisplayName>kimmo.i.koskinen</DisplayName>
        <AccountId>451</AccountId>
        <AccountType/>
      </UserInfo>
      <UserInfo>
        <DisplayName>kristian.paavilainen</DisplayName>
        <AccountId>452</AccountId>
        <AccountType/>
      </UserInfo>
      <UserInfo>
        <DisplayName>Laasonen, Ilkka E</DisplayName>
        <AccountId>453</AccountId>
        <AccountType/>
      </UserInfo>
      <UserInfo>
        <DisplayName>Leikkipuisto Viikkari</DisplayName>
        <AccountId>454</AccountId>
        <AccountType/>
      </UserInfo>
      <UserInfo>
        <DisplayName>Lillqvist Leila</DisplayName>
        <AccountId>455</AccountId>
        <AccountType/>
      </UserInfo>
      <UserInfo>
        <DisplayName>taina.linna</DisplayName>
        <AccountId>456</AccountId>
        <AccountType/>
      </UserInfo>
      <UserInfo>
        <DisplayName>riina.lansikallio</DisplayName>
        <AccountId>457</AccountId>
        <AccountType/>
      </UserInfo>
      <UserInfo>
        <DisplayName>Meriläinen Päivi</DisplayName>
        <AccountId>458</AccountId>
        <AccountType/>
      </UserInfo>
      <UserInfo>
        <DisplayName>Nupponen Iina-Maria</DisplayName>
        <AccountId>459</AccountId>
        <AccountType/>
      </UserInfo>
      <UserInfo>
        <DisplayName>Penttinen Niina</DisplayName>
        <AccountId>460</AccountId>
        <AccountType/>
      </UserInfo>
      <UserInfo>
        <DisplayName>Päiväkoti Auringonkukka</DisplayName>
        <AccountId>461</AccountId>
        <AccountType/>
      </UserInfo>
      <UserInfo>
        <DisplayName>Päiväkoti Kamomilla</DisplayName>
        <AccountId>462</AccountId>
        <AccountType/>
      </UserInfo>
      <UserInfo>
        <DisplayName>Päiväkoti Kissankello</DisplayName>
        <AccountId>463</AccountId>
        <AccountType/>
      </UserInfo>
      <UserInfo>
        <DisplayName>Päiväkoti Leskenlehti</DisplayName>
        <AccountId>464</AccountId>
        <AccountType/>
      </UserInfo>
      <UserInfo>
        <DisplayName>Päiväkoti Melissa</DisplayName>
        <AccountId>465</AccountId>
        <AccountType/>
      </UserInfo>
      <UserInfo>
        <DisplayName>Päiväkoti Pehtoori</DisplayName>
        <AccountId>466</AccountId>
        <AccountType/>
      </UserInfo>
      <UserInfo>
        <DisplayName>Päiväkoti Toivo</DisplayName>
        <AccountId>467</AccountId>
        <AccountType/>
      </UserInfo>
      <UserInfo>
        <DisplayName>Pöysä, Sanna</DisplayName>
        <AccountId>468</AccountId>
        <AccountType/>
      </UserInfo>
      <UserInfo>
        <DisplayName>Ruotsalainen Marjo</DisplayName>
        <AccountId>469</AccountId>
        <AccountType/>
      </UserInfo>
      <UserInfo>
        <DisplayName>Heidi Saarinen</DisplayName>
        <AccountId>470</AccountId>
        <AccountType/>
      </UserInfo>
      <UserInfo>
        <DisplayName>terhi.suvilehto</DisplayName>
        <AccountId>471</AccountId>
        <AccountType/>
      </UserInfo>
      <UserInfo>
        <DisplayName>Tuomenvirta Sofia</DisplayName>
        <AccountId>472</AccountId>
        <AccountType/>
      </UserInfo>
      <UserInfo>
        <DisplayName>tarja.tuppurainen</DisplayName>
        <AccountId>473</AccountId>
        <AccountType/>
      </UserInfo>
      <UserInfo>
        <DisplayName>Vainonen Irina</DisplayName>
        <AccountId>474</AccountId>
        <AccountType/>
      </UserInfo>
      <UserInfo>
        <DisplayName>Aalto Annamari</DisplayName>
        <AccountId>92</AccountId>
        <AccountType/>
      </UserInfo>
      <UserInfo>
        <DisplayName>Aaltonen Anna</DisplayName>
        <AccountId>475</AccountId>
        <AccountType/>
      </UserInfo>
      <UserInfo>
        <DisplayName>Berglund Marie</DisplayName>
        <AccountId>476</AccountId>
        <AccountType/>
      </UserInfo>
      <UserInfo>
        <DisplayName>Ehrnroot Maarit</DisplayName>
        <AccountId>477</AccountId>
        <AccountType/>
      </UserInfo>
      <UserInfo>
        <DisplayName>Helikoski Tanja</DisplayName>
        <AccountId>478</AccountId>
        <AccountType/>
      </UserInfo>
      <UserInfo>
        <DisplayName>Karppinen Jenna</DisplayName>
        <AccountId>479</AccountId>
        <AccountType/>
      </UserInfo>
      <UserInfo>
        <DisplayName>Katz Otto</DisplayName>
        <AccountId>480</AccountId>
        <AccountType/>
      </UserInfo>
      <UserInfo>
        <DisplayName>Kietäväinen Mirja</DisplayName>
        <AccountId>481</AccountId>
        <AccountType/>
      </UserInfo>
      <UserInfo>
        <DisplayName>Kopsa Sirpa</DisplayName>
        <AccountId>482</AccountId>
        <AccountType/>
      </UserInfo>
      <UserInfo>
        <DisplayName>marianne.korhonen</DisplayName>
        <AccountId>483</AccountId>
        <AccountType/>
      </UserInfo>
      <UserInfo>
        <DisplayName>Koskentupa hki/sosv</DisplayName>
        <AccountId>484</AccountId>
        <AccountType/>
      </UserInfo>
      <UserInfo>
        <DisplayName>Lappalainen Senja</DisplayName>
        <AccountId>485</AccountId>
        <AccountType/>
      </UserInfo>
      <UserInfo>
        <DisplayName>Launamo Hanne</DisplayName>
        <AccountId>486</AccountId>
        <AccountType/>
      </UserInfo>
      <UserInfo>
        <DisplayName>Lehtinen Joel</DisplayName>
        <AccountId>487</AccountId>
        <AccountType/>
      </UserInfo>
      <UserInfo>
        <DisplayName>Lehto Tiina M</DisplayName>
        <AccountId>76</AccountId>
        <AccountType/>
      </UserInfo>
      <UserInfo>
        <DisplayName>Leikkipuisto Intia</DisplayName>
        <AccountId>488</AccountId>
        <AccountType/>
      </UserInfo>
      <UserInfo>
        <DisplayName>Leikkipuisto Kimmo</DisplayName>
        <AccountId>489</AccountId>
        <AccountType/>
      </UserInfo>
      <UserInfo>
        <DisplayName>Mod Mia</DisplayName>
        <AccountId>490</AccountId>
        <AccountType/>
      </UserInfo>
      <UserInfo>
        <DisplayName>Mäntynen Milja</DisplayName>
        <AccountId>491</AccountId>
        <AccountType/>
      </UserInfo>
      <UserInfo>
        <DisplayName>Oja Hannele</DisplayName>
        <AccountId>492</AccountId>
        <AccountType/>
      </UserInfo>
      <UserInfo>
        <DisplayName>Perttula Veli-Matti</DisplayName>
        <AccountId>493</AccountId>
        <AccountType/>
      </UserInfo>
      <UserInfo>
        <DisplayName>Pohjanvirta Leena</DisplayName>
        <AccountId>494</AccountId>
        <AccountType/>
      </UserInfo>
      <UserInfo>
        <DisplayName>Pomeranz Jertta</DisplayName>
        <AccountId>495</AccountId>
        <AccountType/>
      </UserInfo>
      <UserInfo>
        <DisplayName>lisa.palikko</DisplayName>
        <AccountId>496</AccountId>
        <AccountType/>
      </UserInfo>
      <UserInfo>
        <DisplayName>Rytkönen Jani</DisplayName>
        <AccountId>497</AccountId>
        <AccountType/>
      </UserInfo>
      <UserInfo>
        <DisplayName>Sippola Riitta Kristiina</DisplayName>
        <AccountId>498</AccountId>
        <AccountType/>
      </UserInfo>
      <UserInfo>
        <DisplayName>Sola Sari</DisplayName>
        <AccountId>499</AccountId>
        <AccountType/>
      </UserInfo>
      <UserInfo>
        <DisplayName>tuuli.talvitie</DisplayName>
        <AccountId>500</AccountId>
        <AccountType/>
      </UserInfo>
      <UserInfo>
        <DisplayName>Tanner Salli</DisplayName>
        <AccountId>501</AccountId>
        <AccountType/>
      </UserInfo>
      <UserInfo>
        <DisplayName>Tiainen-Simola Oili</DisplayName>
        <AccountId>502</AccountId>
        <AccountType/>
      </UserInfo>
      <UserInfo>
        <DisplayName>Tolvanen Jukka</DisplayName>
        <AccountId>503</AccountId>
        <AccountType/>
      </UserInfo>
      <UserInfo>
        <DisplayName>Viro Marja</DisplayName>
        <AccountId>504</AccountId>
        <AccountType/>
      </UserInfo>
      <UserInfo>
        <DisplayName>Mäki Marja</DisplayName>
        <AccountId>505</AccountId>
        <AccountType/>
      </UserInfo>
      <UserInfo>
        <DisplayName>Kärki Kati</DisplayName>
        <AccountId>506</AccountId>
        <AccountType/>
      </UserInfo>
      <UserInfo>
        <DisplayName>Johansson Jonne</DisplayName>
        <AccountId>507</AccountId>
        <AccountType/>
      </UserInfo>
      <UserInfo>
        <DisplayName>Laaksonen Elina K</DisplayName>
        <AccountId>508</AccountId>
        <AccountType/>
      </UserInfo>
      <UserInfo>
        <DisplayName>Kivivuori Ilppo</DisplayName>
        <AccountId>509</AccountId>
        <AccountType/>
      </UserInfo>
      <UserInfo>
        <DisplayName>Pajunen Riina</DisplayName>
        <AccountId>510</AccountId>
        <AccountType/>
      </UserInfo>
      <UserInfo>
        <DisplayName>Zafiris Dimitrios</DisplayName>
        <AccountId>511</AccountId>
        <AccountType/>
      </UserInfo>
      <UserInfo>
        <DisplayName>Kallio Minna Kristiina</DisplayName>
        <AccountId>512</AccountId>
        <AccountType/>
      </UserInfo>
      <UserInfo>
        <DisplayName>Kariaho Teemu Sakari</DisplayName>
        <AccountId>513</AccountId>
        <AccountType/>
      </UserInfo>
      <UserInfo>
        <DisplayName>Lehti Nina</DisplayName>
        <AccountId>514</AccountId>
        <AccountType/>
      </UserInfo>
      <UserInfo>
        <DisplayName>Leikkipuisto Traktori</DisplayName>
        <AccountId>515</AccountId>
        <AccountType/>
      </UserInfo>
      <UserInfo>
        <DisplayName>Leikkipuisto Unikko</DisplayName>
        <AccountId>516</AccountId>
        <AccountType/>
      </UserInfo>
      <UserInfo>
        <DisplayName>Mikkola Veli-Pekka</DisplayName>
        <AccountId>517</AccountId>
        <AccountType/>
      </UserInfo>
      <UserInfo>
        <DisplayName>Murphy Raija</DisplayName>
        <AccountId>518</AccountId>
        <AccountType/>
      </UserInfo>
      <UserInfo>
        <DisplayName>Ollila Saija</DisplayName>
        <AccountId>80</AccountId>
        <AccountType/>
      </UserInfo>
      <UserInfo>
        <DisplayName>Tirkkonen Seija Marjatta</DisplayName>
        <AccountId>519</AccountId>
        <AccountType/>
      </UserInfo>
      <UserInfo>
        <DisplayName>Uimonen Mikko</DisplayName>
        <AccountId>520</AccountId>
        <AccountType/>
      </UserInfo>
      <UserInfo>
        <DisplayName>Saarela Petri</DisplayName>
        <AccountId>521</AccountId>
        <AccountType/>
      </UserInfo>
      <UserInfo>
        <DisplayName>leea.mattila</DisplayName>
        <AccountId>522</AccountId>
        <AccountType/>
      </UserInfo>
      <UserInfo>
        <DisplayName>pukinmakiseura</DisplayName>
        <AccountId>523</AccountId>
        <AccountType/>
      </UserInfo>
      <UserInfo>
        <DisplayName>Temisevä Erika</DisplayName>
        <AccountId>79</AccountId>
        <AccountType/>
      </UserInfo>
      <UserInfo>
        <DisplayName>Puumalainen Tiina Tuulikki</DisplayName>
        <AccountId>524</AccountId>
        <AccountType/>
      </UserInfo>
      <UserInfo>
        <DisplayName>Kareinen Oona-Elina</DisplayName>
        <AccountId>525</AccountId>
        <AccountType/>
      </UserInfo>
      <UserInfo>
        <DisplayName>Hakulinen Jake</DisplayName>
        <AccountId>526</AccountId>
        <AccountType/>
      </UserInfo>
      <UserInfo>
        <DisplayName>Maarit Laakkonen</DisplayName>
        <AccountId>527</AccountId>
        <AccountType/>
      </UserInfo>
      <UserInfo>
        <DisplayName>laura.sormunen</DisplayName>
        <AccountId>528</AccountId>
        <AccountType/>
      </UserInfo>
      <UserInfo>
        <DisplayName>Tytti Kaisamatti</DisplayName>
        <AccountId>529</AccountId>
        <AccountType/>
      </UserInfo>
      <UserInfo>
        <DisplayName>Saarni Janika</DisplayName>
        <AccountId>530</AccountId>
        <AccountType/>
      </UserInfo>
      <UserInfo>
        <DisplayName>Hyrkäs Anne</DisplayName>
        <AccountId>531</AccountId>
        <AccountType/>
      </UserInfo>
      <UserInfo>
        <DisplayName>Asikainen Minna-Kaisa</DisplayName>
        <AccountId>532</AccountId>
        <AccountType/>
      </UserInfo>
      <UserInfo>
        <DisplayName>Kenttä Elina Inkeri</DisplayName>
        <AccountId>533</AccountId>
        <AccountType/>
      </UserInfo>
      <UserInfo>
        <DisplayName>Haverinen Hannele</DisplayName>
        <AccountId>534</AccountId>
        <AccountType/>
      </UserInfo>
      <UserInfo>
        <DisplayName>Railo Inka</DisplayName>
        <AccountId>535</AccountId>
        <AccountType/>
      </UserInfo>
      <UserInfo>
        <DisplayName>Jokinen Jannica</DisplayName>
        <AccountId>536</AccountId>
        <AccountType/>
      </UserInfo>
      <UserInfo>
        <DisplayName>Kujala Jari</DisplayName>
        <AccountId>537</AccountId>
        <AccountType/>
      </UserInfo>
      <UserInfo>
        <DisplayName>Lainekivi Johanna</DisplayName>
        <AccountId>538</AccountId>
        <AccountType/>
      </UserInfo>
      <UserInfo>
        <DisplayName>Lauronen Jouni</DisplayName>
        <AccountId>539</AccountId>
        <AccountType/>
      </UserInfo>
      <UserInfo>
        <DisplayName>Leikkipuisto Kotinummi</DisplayName>
        <AccountId>540</AccountId>
        <AccountType/>
      </UserInfo>
      <UserInfo>
        <DisplayName>Kuivala Anni-Leena</DisplayName>
        <AccountId>541</AccountId>
        <AccountType/>
      </UserInfo>
      <UserInfo>
        <DisplayName>Latomäki Lasse</DisplayName>
        <AccountId>542</AccountId>
        <AccountType/>
      </UserInfo>
      <UserInfo>
        <DisplayName>Paunonen Laura</DisplayName>
        <AccountId>543</AccountId>
        <AccountType/>
      </UserInfo>
      <UserInfo>
        <DisplayName>Nevala Leea</DisplayName>
        <AccountId>544</AccountId>
        <AccountType/>
      </UserInfo>
      <UserInfo>
        <DisplayName>Lehtinen Niina</DisplayName>
        <AccountId>545</AccountId>
        <AccountType/>
      </UserInfo>
      <UserInfo>
        <DisplayName>Leikkipuisto Filpus</DisplayName>
        <AccountId>546</AccountId>
        <AccountType/>
      </UserInfo>
      <UserInfo>
        <DisplayName>Typpö Liisi</DisplayName>
        <AccountId>547</AccountId>
        <AccountType/>
      </UserInfo>
      <UserInfo>
        <DisplayName>Meling Maiju</DisplayName>
        <AccountId>548</AccountId>
        <AccountType/>
      </UserInfo>
      <UserInfo>
        <DisplayName>Murtomäki Mari</DisplayName>
        <AccountId>549</AccountId>
        <AccountType/>
      </UserInfo>
      <UserInfo>
        <DisplayName>Välimäki-Saari Marjo Annukka</DisplayName>
        <AccountId>550</AccountId>
        <AccountType/>
      </UserInfo>
      <UserInfo>
        <DisplayName>Manu Mirka Maria</DisplayName>
        <AccountId>551</AccountId>
        <AccountType/>
      </UserInfo>
      <UserInfo>
        <DisplayName>Nokka Mirka</DisplayName>
        <AccountId>552</AccountId>
        <AccountType/>
      </UserInfo>
      <UserInfo>
        <DisplayName>Pekonmaa Merja</DisplayName>
        <AccountId>553</AccountId>
        <AccountType/>
      </UserInfo>
      <UserInfo>
        <DisplayName>Rodén Eija</DisplayName>
        <AccountId>95</AccountId>
        <AccountType/>
      </UserInfo>
      <UserInfo>
        <DisplayName>Pahikainen Seija Anneli</DisplayName>
        <AccountId>554</AccountId>
        <AccountType/>
      </UserInfo>
      <UserInfo>
        <DisplayName>Silventoinen Suvi</DisplayName>
        <AccountId>555</AccountId>
        <AccountType/>
      </UserInfo>
      <UserInfo>
        <DisplayName>Enqvist Sini</DisplayName>
        <AccountId>116</AccountId>
        <AccountType/>
      </UserInfo>
      <UserInfo>
        <DisplayName>Haaraoja Tiina</DisplayName>
        <AccountId>556</AccountId>
        <AccountType/>
      </UserInfo>
      <UserInfo>
        <DisplayName>Tammivuori Tiina</DisplayName>
        <AccountId>557</AccountId>
        <AccountType/>
      </UserInfo>
      <UserInfo>
        <DisplayName>Tuominen Tuula</DisplayName>
        <AccountId>558</AccountId>
        <AccountType/>
      </UserInfo>
      <UserInfo>
        <DisplayName>Vuori Nina</DisplayName>
        <AccountId>559</AccountId>
        <AccountType/>
      </UserInfo>
      <UserInfo>
        <DisplayName>Iskalachi Rosa</DisplayName>
        <AccountId>560</AccountId>
        <AccountType/>
      </UserInfo>
      <UserInfo>
        <DisplayName>Paakkanen Susanna</DisplayName>
        <AccountId>561</AccountId>
        <AccountType/>
      </UserInfo>
      <UserInfo>
        <DisplayName>Peltoniemi Annu</DisplayName>
        <AccountId>562</AccountId>
        <AccountType/>
      </UserInfo>
      <UserInfo>
        <DisplayName>Mikkonen Krista</DisplayName>
        <AccountId>563</AccountId>
        <AccountType/>
      </UserInfo>
      <UserInfo>
        <DisplayName>Wikberg Clarissa</DisplayName>
        <AccountId>564</AccountId>
        <AccountType/>
      </UserInfo>
      <UserInfo>
        <DisplayName>Wikberg, Maria</DisplayName>
        <AccountId>565</AccountId>
        <AccountType/>
      </UserInfo>
      <UserInfo>
        <DisplayName>Haverinen Emmi</DisplayName>
        <AccountId>86</AccountId>
        <AccountType/>
      </UserInfo>
      <UserInfo>
        <DisplayName>Ansamaa Marika</DisplayName>
        <AccountId>566</AccountId>
        <AccountType/>
      </UserInfo>
      <UserInfo>
        <DisplayName>Blom Maria</DisplayName>
        <AccountId>84</AccountId>
        <AccountType/>
      </UserInfo>
      <UserInfo>
        <DisplayName>Autio Rosa</DisplayName>
        <AccountId>567</AccountId>
        <AccountType/>
      </UserInfo>
      <UserInfo>
        <DisplayName>Punnonen Tanja</DisplayName>
        <AccountId>568</AccountId>
        <AccountType/>
      </UserInfo>
      <UserInfo>
        <DisplayName>Mäkelä Laura-Maria</DisplayName>
        <AccountId>569</AccountId>
        <AccountType/>
      </UserInfo>
      <UserInfo>
        <DisplayName>Iso-Metsälä Antti</DisplayName>
        <AccountId>570</AccountId>
        <AccountType/>
      </UserInfo>
      <UserInfo>
        <DisplayName>Lindholm Piia</DisplayName>
        <AccountId>571</AccountId>
        <AccountType/>
      </UserInfo>
      <UserInfo>
        <DisplayName>Piirainen Maarit</DisplayName>
        <AccountId>572</AccountId>
        <AccountType/>
      </UserInfo>
      <UserInfo>
        <DisplayName>Risunen Henna</DisplayName>
        <AccountId>573</AccountId>
        <AccountType/>
      </UserInfo>
      <UserInfo>
        <DisplayName>Salminen Nora</DisplayName>
        <AccountId>574</AccountId>
        <AccountType/>
      </UserInfo>
      <UserInfo>
        <DisplayName>Salokannel Tytti</DisplayName>
        <AccountId>575</AccountId>
        <AccountType/>
      </UserInfo>
      <UserInfo>
        <DisplayName>Vesterinen Johanna</DisplayName>
        <AccountId>576</AccountId>
        <AccountType/>
      </UserInfo>
      <UserInfo>
        <DisplayName>Hyvönen Inka</DisplayName>
        <AccountId>577</AccountId>
        <AccountType/>
      </UserInfo>
      <UserInfo>
        <DisplayName>Pesu Jani</DisplayName>
        <AccountId>578</AccountId>
        <AccountType/>
      </UserInfo>
      <UserInfo>
        <DisplayName>Ruishalme Ari</DisplayName>
        <AccountId>579</AccountId>
        <AccountType/>
      </UserInfo>
      <UserInfo>
        <DisplayName>Salmela Katariina</DisplayName>
        <AccountId>580</AccountId>
        <AccountType/>
      </UserInfo>
      <UserInfo>
        <DisplayName>Muttilainen Tomi</DisplayName>
        <AccountId>581</AccountId>
        <AccountType/>
      </UserInfo>
      <UserInfo>
        <DisplayName>Åkerlund Mirella</DisplayName>
        <AccountId>582</AccountId>
        <AccountType/>
      </UserInfo>
      <UserInfo>
        <DisplayName>Näveri Vilma</DisplayName>
        <AccountId>583</AccountId>
        <AccountType/>
      </UserInfo>
      <UserInfo>
        <DisplayName>Pakkala Erik</DisplayName>
        <AccountId>584</AccountId>
        <AccountType/>
      </UserInfo>
      <UserInfo>
        <DisplayName>tapanilan.nuorisotalo</DisplayName>
        <AccountId>585</AccountId>
        <AccountType/>
      </UserInfo>
      <UserInfo>
        <DisplayName>Parviainen Juha</DisplayName>
        <AccountId>586</AccountId>
        <AccountType/>
      </UserInfo>
      <UserInfo>
        <DisplayName>Hiillos Leena</DisplayName>
        <AccountId>587</AccountId>
        <AccountType/>
      </UserInfo>
      <UserInfo>
        <DisplayName>Pätiälä-Rinkinen Niina</DisplayName>
        <AccountId>588</AccountId>
        <AccountType/>
      </UserInfo>
      <UserInfo>
        <DisplayName>Kiesi-Talpiainen Taija</DisplayName>
        <AccountId>589</AccountId>
        <AccountType/>
      </UserInfo>
      <UserInfo>
        <DisplayName>Maija Vanhanen</DisplayName>
        <AccountId>590</AccountId>
        <AccountType/>
      </UserInfo>
      <UserInfo>
        <DisplayName>Hyrkäs-Järvelä Maija-Leena</DisplayName>
        <AccountId>591</AccountId>
        <AccountType/>
      </UserInfo>
      <UserInfo>
        <DisplayName>Argillander Rita</DisplayName>
        <AccountId>592</AccountId>
        <AccountType/>
      </UserInfo>
      <UserInfo>
        <DisplayName>Töyrylä Riitta</DisplayName>
        <AccountId>593</AccountId>
        <AccountType/>
      </UserInfo>
      <UserInfo>
        <DisplayName>Orjala Seppo</DisplayName>
        <AccountId>594</AccountId>
        <AccountType/>
      </UserInfo>
      <UserInfo>
        <DisplayName>Ylhäisi Tuomo</DisplayName>
        <AccountId>595</AccountId>
        <AccountType/>
      </UserInfo>
      <UserInfo>
        <DisplayName>Leino Juha</DisplayName>
        <AccountId>596</AccountId>
        <AccountType/>
      </UserInfo>
      <UserInfo>
        <DisplayName>Pohjolainen Rissa</DisplayName>
        <AccountId>597</AccountId>
        <AccountType/>
      </UserInfo>
      <UserInfo>
        <DisplayName>Marko Sirén</DisplayName>
        <AccountId>598</AccountId>
        <AccountType/>
      </UserInfo>
      <UserInfo>
        <DisplayName>Kovanen Jenni</DisplayName>
        <AccountId>599</AccountId>
        <AccountType/>
      </UserInfo>
      <UserInfo>
        <DisplayName>anna-maija.juutila</DisplayName>
        <AccountId>600</AccountId>
        <AccountType/>
      </UserInfo>
      <UserInfo>
        <DisplayName>Heino Stiina</DisplayName>
        <AccountId>601</AccountId>
        <AccountType/>
      </UserInfo>
      <UserInfo>
        <DisplayName>Helle Marged</DisplayName>
        <AccountId>602</AccountId>
        <AccountType/>
      </UserInfo>
      <UserInfo>
        <DisplayName>Hiltunen Satu</DisplayName>
        <AccountId>603</AccountId>
        <AccountType/>
      </UserInfo>
      <UserInfo>
        <DisplayName>Hirvonen Heidi</DisplayName>
        <AccountId>604</AccountId>
        <AccountType/>
      </UserInfo>
      <UserInfo>
        <DisplayName>Hirvonen Katriina</DisplayName>
        <AccountId>605</AccountId>
        <AccountType/>
      </UserInfo>
      <UserInfo>
        <DisplayName>Huttunen Päivi Marjatta</DisplayName>
        <AccountId>606</AccountId>
        <AccountType/>
      </UserInfo>
      <UserInfo>
        <DisplayName>Jurvelin-Åvist Sari Anna</DisplayName>
        <AccountId>607</AccountId>
        <AccountType/>
      </UserInfo>
      <UserInfo>
        <DisplayName>Kotiranta Elisa</DisplayName>
        <AccountId>89</AccountId>
        <AccountType/>
      </UserInfo>
      <UserInfo>
        <DisplayName>Leikkipuisto Etupelto</DisplayName>
        <AccountId>608</AccountId>
        <AccountType/>
      </UserInfo>
      <UserInfo>
        <DisplayName>Leikkipuisto Soihtu</DisplayName>
        <AccountId>609</AccountId>
        <AccountType/>
      </UserInfo>
      <UserInfo>
        <DisplayName>Leikkipuisto Torpparinmäki</DisplayName>
        <AccountId>610</AccountId>
        <AccountType/>
      </UserInfo>
      <UserInfo>
        <DisplayName>Mäkelä Kaisu</DisplayName>
        <AccountId>611</AccountId>
        <AccountType/>
      </UserInfo>
      <UserInfo>
        <DisplayName>Mäntynen Saija</DisplayName>
        <AccountId>612</AccountId>
        <AccountType/>
      </UserInfo>
      <UserInfo>
        <DisplayName>Palomäki Eija</DisplayName>
        <AccountId>613</AccountId>
        <AccountType/>
      </UserInfo>
      <UserInfo>
        <DisplayName>Peltola Leena Marjukka</DisplayName>
        <AccountId>614</AccountId>
        <AccountType/>
      </UserInfo>
      <UserInfo>
        <DisplayName>Purontakanen Piia</DisplayName>
        <AccountId>615</AccountId>
        <AccountType/>
      </UserInfo>
      <UserInfo>
        <DisplayName>Pyykönen Riikka Elina Marketta</DisplayName>
        <AccountId>616</AccountId>
        <AccountType/>
      </UserInfo>
      <UserInfo>
        <DisplayName>Päiväkoti Kotitorppa</DisplayName>
        <AccountId>617</AccountId>
        <AccountType/>
      </UserInfo>
      <UserInfo>
        <DisplayName>Päiväkoti Torpparinmäki</DisplayName>
        <AccountId>618</AccountId>
        <AccountType/>
      </UserInfo>
      <UserInfo>
        <DisplayName>Päiväkoti Vallesmanni</DisplayName>
        <AccountId>619</AccountId>
        <AccountType/>
      </UserInfo>
      <UserInfo>
        <DisplayName>Rantanen-Tuuha Seija Birgitta</DisplayName>
        <AccountId>620</AccountId>
        <AccountType/>
      </UserInfo>
      <UserInfo>
        <DisplayName>Sarpo Antti</DisplayName>
        <AccountId>18</AccountId>
        <AccountType/>
      </UserInfo>
      <UserInfo>
        <DisplayName>Sjöblom Marjo</DisplayName>
        <AccountId>621</AccountId>
        <AccountType/>
      </UserInfo>
      <UserInfo>
        <DisplayName>Soverila Ulla</DisplayName>
        <AccountId>622</AccountId>
        <AccountType/>
      </UserInfo>
      <UserInfo>
        <DisplayName>Tuuri Leena</DisplayName>
        <AccountId>623</AccountId>
        <AccountType/>
      </UserInfo>
      <UserInfo>
        <DisplayName>Ytembe-Ngatcha Tiina</DisplayName>
        <AccountId>624</AccountId>
        <AccountType/>
      </UserInfo>
      <UserInfo>
        <DisplayName>Apostolakis Päivi</DisplayName>
        <AccountId>625</AccountId>
        <AccountType/>
      </UserInfo>
      <UserInfo>
        <DisplayName>Auma-Aho Päivi</DisplayName>
        <AccountId>626</AccountId>
        <AccountType/>
      </UserInfo>
      <UserInfo>
        <DisplayName>Falck Tatu</DisplayName>
        <AccountId>627</AccountId>
        <AccountType/>
      </UserInfo>
      <UserInfo>
        <DisplayName>Häggman Erkki</DisplayName>
        <AccountId>628</AccountId>
        <AccountType/>
      </UserInfo>
      <UserInfo>
        <DisplayName>Ikonen Sirkku</DisplayName>
        <AccountId>629</AccountId>
        <AccountType/>
      </UserInfo>
      <UserInfo>
        <DisplayName>veli-pekka.kantanen</DisplayName>
        <AccountId>630</AccountId>
        <AccountType/>
      </UserInfo>
      <UserInfo>
        <DisplayName>Kivestö Taija</DisplayName>
        <AccountId>631</AccountId>
        <AccountType/>
      </UserInfo>
      <UserInfo>
        <DisplayName>Kuronen Mikko</DisplayName>
        <AccountId>632</AccountId>
        <AccountType/>
      </UserInfo>
      <UserInfo>
        <DisplayName>Lehtimäki Marja-Liisa</DisplayName>
        <AccountId>633</AccountId>
        <AccountType/>
      </UserInfo>
      <UserInfo>
        <DisplayName>Lehtinen Pirjo</DisplayName>
        <AccountId>29</AccountId>
        <AccountType/>
      </UserInfo>
      <UserInfo>
        <DisplayName>Leikkipuisto Mäkitorppa</DisplayName>
        <AccountId>634</AccountId>
        <AccountType/>
      </UserInfo>
      <UserInfo>
        <DisplayName>Mirva Lindström</DisplayName>
        <AccountId>635</AccountId>
        <AccountType/>
      </UserInfo>
      <UserInfo>
        <DisplayName>Mansikkamäki Saara</DisplayName>
        <AccountId>636</AccountId>
        <AccountType/>
      </UserInfo>
      <UserInfo>
        <DisplayName>Marika Mantere</DisplayName>
        <AccountId>637</AccountId>
        <AccountType/>
      </UserInfo>
      <UserInfo>
        <DisplayName>Myller Iri</DisplayName>
        <AccountId>638</AccountId>
        <AccountType/>
      </UserInfo>
      <UserInfo>
        <DisplayName>Mäntyoja Emilia</DisplayName>
        <AccountId>98</AccountId>
        <AccountType/>
      </UserInfo>
      <UserInfo>
        <DisplayName>Nevala Mirja</DisplayName>
        <AccountId>639</AccountId>
        <AccountType/>
      </UserInfo>
      <UserInfo>
        <DisplayName>auli.peltola</DisplayName>
        <AccountId>640</AccountId>
        <AccountType/>
      </UserInfo>
      <UserInfo>
        <DisplayName>Pikkarainen Miia</DisplayName>
        <AccountId>641</AccountId>
        <AccountType/>
      </UserInfo>
      <UserInfo>
        <DisplayName>Rajakari Tiina</DisplayName>
        <AccountId>642</AccountId>
        <AccountType/>
      </UserInfo>
      <UserInfo>
        <DisplayName>Rinta-Filppula Outi</DisplayName>
        <AccountId>99</AccountId>
        <AccountType/>
      </UserInfo>
      <UserInfo>
        <DisplayName>Sorvari Anne</DisplayName>
        <AccountId>643</AccountId>
        <AccountType/>
      </UserInfo>
      <UserInfo>
        <DisplayName>liisa.stahle</DisplayName>
        <AccountId>644</AccountId>
        <AccountType/>
      </UserInfo>
      <UserInfo>
        <DisplayName>Tanskanen Ella</DisplayName>
        <AccountId>645</AccountId>
        <AccountType/>
      </UserInfo>
      <UserInfo>
        <DisplayName>marko.tienvieri</DisplayName>
        <AccountId>646</AccountId>
        <AccountType/>
      </UserInfo>
      <UserInfo>
        <DisplayName>Tuhkanen Noora</DisplayName>
        <AccountId>647</AccountId>
        <AccountType/>
      </UserInfo>
      <UserInfo>
        <DisplayName>– KASKO:n IT-laitteiden hankintalomake - Jäsenet</DisplayName>
        <AccountId>648</AccountId>
        <AccountType/>
      </UserInfo>
      <UserInfo>
        <DisplayName>Honkanen Kati</DisplayName>
        <AccountId>649</AccountId>
        <AccountType/>
      </UserInfo>
      <UserInfo>
        <DisplayName>Juntunen Pekka</DisplayName>
        <AccountId>650</AccountId>
        <AccountType/>
      </UserInfo>
      <UserInfo>
        <DisplayName>Asp Valde</DisplayName>
        <AccountId>651</AccountId>
        <AccountType/>
      </UserInfo>
      <UserInfo>
        <DisplayName>Ikävalko Riku Pekka</DisplayName>
        <AccountId>652</AccountId>
        <AccountType/>
      </UserInfo>
      <UserInfo>
        <DisplayName>Manninen Ari</DisplayName>
        <AccountId>653</AccountId>
        <AccountType/>
      </UserInfo>
      <UserInfo>
        <DisplayName>Juntunen Joosua</DisplayName>
        <AccountId>654</AccountId>
        <AccountType/>
      </UserInfo>
      <UserInfo>
        <DisplayName>Valkonen Riikka</DisplayName>
        <AccountId>655</AccountId>
        <AccountType/>
      </UserInfo>
      <UserInfo>
        <DisplayName>Tuohimaa Rita</DisplayName>
        <AccountId>656</AccountId>
        <AccountType/>
      </UserInfo>
      <UserInfo>
        <DisplayName>Ali Abdirahim</DisplayName>
        <AccountId>657</AccountId>
        <AccountType/>
      </UserInfo>
      <UserInfo>
        <DisplayName>Peltola Hanna</DisplayName>
        <AccountId>658</AccountId>
        <AccountType/>
      </UserInfo>
      <UserInfo>
        <DisplayName>Ripatti Suvi</DisplayName>
        <AccountId>659</AccountId>
        <AccountType/>
      </UserInfo>
      <UserInfo>
        <DisplayName>Jokinen Tuomas</DisplayName>
        <AccountId>660</AccountId>
        <AccountType/>
      </UserInfo>
      <UserInfo>
        <DisplayName>Suominen Esa</DisplayName>
        <AccountId>661</AccountId>
        <AccountType/>
      </UserInfo>
      <UserInfo>
        <DisplayName>Härkönen Lilli</DisplayName>
        <AccountId>1068</AccountId>
        <AccountType/>
      </UserInfo>
      <UserInfo>
        <DisplayName>Päivi Kiuru</DisplayName>
        <AccountId>1063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F9C08EB033C940B98A1040769674C9" ma:contentTypeVersion="12" ma:contentTypeDescription="Luo uusi asiakirja." ma:contentTypeScope="" ma:versionID="c36eeb213581ae186ed01cb3d66b4bd9">
  <xsd:schema xmlns:xsd="http://www.w3.org/2001/XMLSchema" xmlns:xs="http://www.w3.org/2001/XMLSchema" xmlns:p="http://schemas.microsoft.com/office/2006/metadata/properties" xmlns:ns2="e3fd9c60-ad1c-439f-a477-29c31eb959e8" xmlns:ns3="1b8ff1f7-c257-4f3a-aa26-fb6e849c0371" targetNamespace="http://schemas.microsoft.com/office/2006/metadata/properties" ma:root="true" ma:fieldsID="2319c38adc3642df6a116317dbc46e80" ns2:_="" ns3:_="">
    <xsd:import namespace="e3fd9c60-ad1c-439f-a477-29c31eb959e8"/>
    <xsd:import namespace="1b8ff1f7-c257-4f3a-aa26-fb6e849c03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d9c60-ad1c-439f-a477-29c31eb95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ff1f7-c257-4f3a-aa26-fb6e849c0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32DDF7-94B8-4BA4-8925-2EB866A04CE7}">
  <ds:schemaRefs>
    <ds:schemaRef ds:uri="http://purl.org/dc/terms/"/>
    <ds:schemaRef ds:uri="http://schemas.openxmlformats.org/package/2006/metadata/core-properties"/>
    <ds:schemaRef ds:uri="http://purl.org/dc/dcmitype/"/>
    <ds:schemaRef ds:uri="e3fd9c60-ad1c-439f-a477-29c31eb959e8"/>
    <ds:schemaRef ds:uri="http://purl.org/dc/elements/1.1/"/>
    <ds:schemaRef ds:uri="http://schemas.microsoft.com/office/2006/metadata/properties"/>
    <ds:schemaRef ds:uri="1b8ff1f7-c257-4f3a-aa26-fb6e849c0371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BD7A73-1C41-4F8A-9AB0-017F7106155E}">
  <ds:schemaRefs>
    <ds:schemaRef ds:uri="1b8ff1f7-c257-4f3a-aa26-fb6e849c0371"/>
    <ds:schemaRef ds:uri="e3fd9c60-ad1c-439f-a477-29c31eb959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E4BBF9-F8B8-4494-BE6B-B6321FC388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164</Words>
  <Application>Microsoft Office PowerPoint</Application>
  <PresentationFormat>Laajakuva</PresentationFormat>
  <Paragraphs>59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 2</vt:lpstr>
      <vt:lpstr>Frame</vt:lpstr>
      <vt:lpstr>Savuna ilmaan  jakso 2.  - yhteinen keskustelu  </vt:lpstr>
      <vt:lpstr>Savuna ilmaan podcast jakso 2. </vt:lpstr>
      <vt:lpstr>Linkki podcastiin </vt:lpstr>
      <vt:lpstr>Mitä ajatuksia podcast herätti?</vt:lpstr>
      <vt:lpstr>    Päihteiden     käyttö   </vt:lpstr>
      <vt:lpstr>Kaverit </vt:lpstr>
      <vt:lpstr>Itsetunto </vt:lpstr>
      <vt:lpstr>Häpeä ja syyllisyys </vt:lpstr>
      <vt:lpstr>Riippuvuudesta eroon pääseminen </vt:lpstr>
      <vt:lpstr>LISÄTEHTÄVIÄ   ”Itsetuntemus lisää rohkeutta ja tukee hyvää  itsetuntoa”  </vt:lpstr>
      <vt:lpstr>”Voimakkaita tunteita on hyvä purkaa, jotta ne eivät jää kytemään sisälle”</vt:lpstr>
      <vt:lpstr>Podcast ja oppituntimateriaali: Klaari Helsinki – nuorten ehkäisevä päihdetyö, Elisa Prepula ja Eeva Lauri Klaarin kesätyönuoret Ben ja Nea Signaalimedia, Eevi Savolainen  Harjoitukset: Mieli ry  https://mieli.fi/sites/default/files/inline/Hankkeet/LAPSETJANUORET/hyvan_mielen_treenivihko.pdf  Kiitos vieraallemme, kokemusasiantuntija Pepille!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Savuna ilmaan  jakso 2.  - yhteinen keskustelu</dc:title>
  <dc:creator>Tarkkinen Teija</dc:creator>
  <cp:lastModifiedBy>Tarkkinen Teija</cp:lastModifiedBy>
  <cp:revision>2</cp:revision>
  <dcterms:modified xsi:type="dcterms:W3CDTF">2020-11-17T10:38:22Z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0x01010044F9C08EB033C940B98A1040769674C9</vt:lpwstr>
  </property>
</Properties>
</file>